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4305" r:id="rId4"/>
  </p:sldMasterIdLst>
  <p:notesMasterIdLst>
    <p:notesMasterId r:id="rId34"/>
  </p:notesMasterIdLst>
  <p:handoutMasterIdLst>
    <p:handoutMasterId r:id="rId35"/>
  </p:handoutMasterIdLst>
  <p:sldIdLst>
    <p:sldId id="256" r:id="rId5"/>
    <p:sldId id="372" r:id="rId6"/>
    <p:sldId id="364" r:id="rId7"/>
    <p:sldId id="386" r:id="rId8"/>
    <p:sldId id="385" r:id="rId9"/>
    <p:sldId id="373" r:id="rId10"/>
    <p:sldId id="378" r:id="rId11"/>
    <p:sldId id="375" r:id="rId12"/>
    <p:sldId id="379" r:id="rId13"/>
    <p:sldId id="381" r:id="rId14"/>
    <p:sldId id="380" r:id="rId15"/>
    <p:sldId id="383" r:id="rId16"/>
    <p:sldId id="382" r:id="rId17"/>
    <p:sldId id="387" r:id="rId18"/>
    <p:sldId id="365" r:id="rId19"/>
    <p:sldId id="384" r:id="rId20"/>
    <p:sldId id="393" r:id="rId21"/>
    <p:sldId id="367" r:id="rId22"/>
    <p:sldId id="395" r:id="rId23"/>
    <p:sldId id="368" r:id="rId24"/>
    <p:sldId id="369" r:id="rId25"/>
    <p:sldId id="394" r:id="rId26"/>
    <p:sldId id="396" r:id="rId27"/>
    <p:sldId id="388" r:id="rId28"/>
    <p:sldId id="259" r:id="rId29"/>
    <p:sldId id="389" r:id="rId30"/>
    <p:sldId id="391" r:id="rId31"/>
    <p:sldId id="363" r:id="rId32"/>
    <p:sldId id="258" r:id="rId33"/>
  </p:sldIdLst>
  <p:sldSz cx="9144000" cy="5143500" type="screen16x9"/>
  <p:notesSz cx="9144000" cy="6858000"/>
  <p:defaultTextStyle>
    <a:defPPr>
      <a:defRPr lang="en-US"/>
    </a:defPPr>
    <a:lvl1pPr algn="l" defTabSz="457200" rtl="0" eaLnBrk="0" fontAlgn="base" hangingPunct="0">
      <a:spcBef>
        <a:spcPct val="0"/>
      </a:spcBef>
      <a:spcAft>
        <a:spcPct val="0"/>
      </a:spcAft>
      <a:defRPr kern="1200">
        <a:solidFill>
          <a:schemeClr val="tx1"/>
        </a:solidFill>
        <a:latin typeface="Rockwell" charset="0"/>
        <a:ea typeface="MS PGothic" charset="0"/>
        <a:cs typeface="MS PGothic" charset="0"/>
      </a:defRPr>
    </a:lvl1pPr>
    <a:lvl2pPr marL="457200" algn="l" defTabSz="457200" rtl="0" eaLnBrk="0" fontAlgn="base" hangingPunct="0">
      <a:spcBef>
        <a:spcPct val="0"/>
      </a:spcBef>
      <a:spcAft>
        <a:spcPct val="0"/>
      </a:spcAft>
      <a:defRPr kern="1200">
        <a:solidFill>
          <a:schemeClr val="tx1"/>
        </a:solidFill>
        <a:latin typeface="Rockwell" charset="0"/>
        <a:ea typeface="MS PGothic" charset="0"/>
        <a:cs typeface="MS PGothic" charset="0"/>
      </a:defRPr>
    </a:lvl2pPr>
    <a:lvl3pPr marL="914400" algn="l" defTabSz="457200" rtl="0" eaLnBrk="0" fontAlgn="base" hangingPunct="0">
      <a:spcBef>
        <a:spcPct val="0"/>
      </a:spcBef>
      <a:spcAft>
        <a:spcPct val="0"/>
      </a:spcAft>
      <a:defRPr kern="1200">
        <a:solidFill>
          <a:schemeClr val="tx1"/>
        </a:solidFill>
        <a:latin typeface="Rockwell" charset="0"/>
        <a:ea typeface="MS PGothic" charset="0"/>
        <a:cs typeface="MS PGothic" charset="0"/>
      </a:defRPr>
    </a:lvl3pPr>
    <a:lvl4pPr marL="1371600" algn="l" defTabSz="457200" rtl="0" eaLnBrk="0" fontAlgn="base" hangingPunct="0">
      <a:spcBef>
        <a:spcPct val="0"/>
      </a:spcBef>
      <a:spcAft>
        <a:spcPct val="0"/>
      </a:spcAft>
      <a:defRPr kern="1200">
        <a:solidFill>
          <a:schemeClr val="tx1"/>
        </a:solidFill>
        <a:latin typeface="Rockwell" charset="0"/>
        <a:ea typeface="MS PGothic" charset="0"/>
        <a:cs typeface="MS PGothic" charset="0"/>
      </a:defRPr>
    </a:lvl4pPr>
    <a:lvl5pPr marL="1828800" algn="l" defTabSz="457200" rtl="0" eaLnBrk="0" fontAlgn="base" hangingPunct="0">
      <a:spcBef>
        <a:spcPct val="0"/>
      </a:spcBef>
      <a:spcAft>
        <a:spcPct val="0"/>
      </a:spcAft>
      <a:defRPr kern="1200">
        <a:solidFill>
          <a:schemeClr val="tx1"/>
        </a:solidFill>
        <a:latin typeface="Rockwell" charset="0"/>
        <a:ea typeface="MS PGothic" charset="0"/>
        <a:cs typeface="MS PGothic" charset="0"/>
      </a:defRPr>
    </a:lvl5pPr>
    <a:lvl6pPr marL="2286000" algn="l" defTabSz="457200" rtl="0" eaLnBrk="1" latinLnBrk="0" hangingPunct="1">
      <a:defRPr kern="1200">
        <a:solidFill>
          <a:schemeClr val="tx1"/>
        </a:solidFill>
        <a:latin typeface="Rockwell" charset="0"/>
        <a:ea typeface="MS PGothic" charset="0"/>
        <a:cs typeface="MS PGothic" charset="0"/>
      </a:defRPr>
    </a:lvl6pPr>
    <a:lvl7pPr marL="2743200" algn="l" defTabSz="457200" rtl="0" eaLnBrk="1" latinLnBrk="0" hangingPunct="1">
      <a:defRPr kern="1200">
        <a:solidFill>
          <a:schemeClr val="tx1"/>
        </a:solidFill>
        <a:latin typeface="Rockwell" charset="0"/>
        <a:ea typeface="MS PGothic" charset="0"/>
        <a:cs typeface="MS PGothic" charset="0"/>
      </a:defRPr>
    </a:lvl7pPr>
    <a:lvl8pPr marL="3200400" algn="l" defTabSz="457200" rtl="0" eaLnBrk="1" latinLnBrk="0" hangingPunct="1">
      <a:defRPr kern="1200">
        <a:solidFill>
          <a:schemeClr val="tx1"/>
        </a:solidFill>
        <a:latin typeface="Rockwell" charset="0"/>
        <a:ea typeface="MS PGothic" charset="0"/>
        <a:cs typeface="MS PGothic" charset="0"/>
      </a:defRPr>
    </a:lvl8pPr>
    <a:lvl9pPr marL="3657600" algn="l" defTabSz="457200" rtl="0" eaLnBrk="1" latinLnBrk="0" hangingPunct="1">
      <a:defRPr kern="1200">
        <a:solidFill>
          <a:schemeClr val="tx1"/>
        </a:solidFill>
        <a:latin typeface="Rockwell" charset="0"/>
        <a:ea typeface="MS PGothic" charset="0"/>
        <a:cs typeface="MS PGothic" charset="0"/>
      </a:defRPr>
    </a:lvl9pPr>
  </p:defaultTextStyle>
  <p:extLst>
    <p:ext uri="{521415D9-36F7-43E2-AB2F-B90AF26B5E84}">
      <p14:sectionLst xmlns:p14="http://schemas.microsoft.com/office/powerpoint/2010/main">
        <p14:section name="Default Section" id="{84587FF3-8E87-41B1-9A84-381C9B3E4257}">
          <p14:sldIdLst>
            <p14:sldId id="256"/>
            <p14:sldId id="372"/>
            <p14:sldId id="364"/>
            <p14:sldId id="386"/>
            <p14:sldId id="385"/>
            <p14:sldId id="373"/>
            <p14:sldId id="378"/>
            <p14:sldId id="375"/>
            <p14:sldId id="379"/>
            <p14:sldId id="381"/>
            <p14:sldId id="380"/>
            <p14:sldId id="383"/>
            <p14:sldId id="382"/>
            <p14:sldId id="387"/>
            <p14:sldId id="365"/>
            <p14:sldId id="384"/>
            <p14:sldId id="393"/>
            <p14:sldId id="367"/>
            <p14:sldId id="395"/>
            <p14:sldId id="368"/>
            <p14:sldId id="369"/>
            <p14:sldId id="394"/>
            <p14:sldId id="396"/>
          </p14:sldIdLst>
        </p14:section>
        <p14:section name="Krishna's section: results" id="{A6ED64FD-22D4-410E-A5A7-9FF290478918}">
          <p14:sldIdLst>
            <p14:sldId id="388"/>
            <p14:sldId id="259"/>
            <p14:sldId id="389"/>
            <p14:sldId id="391"/>
            <p14:sldId id="363"/>
            <p14:sldId id="258"/>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8C63DE26-648C-45A8-7125-8DDF412B0BAC}" name="Chowdhry,Ritesh" initials="RC" userId="S::riteshchowdhry@ufl.edu::78e2ace7-e29c-42e9-8cf4-c380f6ba5654" providerId="AD"/>
</p188:authorLst>
</file>

<file path=ppt/presProps.xml><?xml version="1.0" encoding="utf-8"?>
<p:presentationPr xmlns:a="http://schemas.openxmlformats.org/drawingml/2006/main" xmlns:r="http://schemas.openxmlformats.org/officeDocument/2006/relationships" xmlns:p="http://schemas.openxmlformats.org/presentationml/2006/main">
  <p:prnPr prnWhat="handouts4"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529B"/>
    <a:srgbClr val="FF4A20"/>
    <a:srgbClr val="0121A5"/>
    <a:srgbClr val="00529C"/>
    <a:srgbClr val="0120A5"/>
    <a:srgbClr val="00509A"/>
    <a:srgbClr val="FF4A21"/>
    <a:srgbClr val="FF4B20"/>
    <a:srgbClr val="FF462C"/>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EA07638-36FF-DE4C-F0F4-2A2CDF89EB4C}" v="3" dt="2024-12-01T22:58:58.321"/>
    <p1510:client id="{13879304-C63B-F85D-2AA6-A35D3457E83B}" v="3" dt="2024-12-01T23:34:25.817"/>
    <p1510:client id="{5F19C75E-7274-4A5A-B85B-351B1C417BF2}" v="3044" dt="2024-12-02T14:07:02.025"/>
    <p1510:client id="{D682573C-6AAD-E5DE-1188-440D2DC03129}" v="17" dt="2024-12-02T14:15:36.423"/>
    <p1510:client id="{E06154D0-759A-6C7C-608C-772F12AA9D12}" v="76" dt="2024-12-02T14:14:14.154"/>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1620"/>
        <p:guide pos="2880"/>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ableStyles" Target="tableStyles.xml"/><Relationship Id="rId21" Type="http://schemas.openxmlformats.org/officeDocument/2006/relationships/slide" Target="slides/slide17.xml"/><Relationship Id="rId34" Type="http://schemas.openxmlformats.org/officeDocument/2006/relationships/notesMaster" Target="notesMasters/notesMaster1.xml"/><Relationship Id="rId42" Type="http://schemas.microsoft.com/office/2018/10/relationships/authors" Target="author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viewProps" Target="viewProps.xml"/><Relationship Id="rId40"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handoutMaster" Target="handoutMasters/handoutMaster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othapragada, Satya Krishna" userId="S::spothapragada@ufl.edu::a612fe1d-f242-4998-93fd-9c36c7cbd672" providerId="AD" clId="Web-{13879304-C63B-F85D-2AA6-A35D3457E83B}"/>
    <pc:docChg chg="modSld">
      <pc:chgData name="Pothapragada, Satya Krishna" userId="S::spothapragada@ufl.edu::a612fe1d-f242-4998-93fd-9c36c7cbd672" providerId="AD" clId="Web-{13879304-C63B-F85D-2AA6-A35D3457E83B}" dt="2024-12-01T23:34:25.817" v="2" actId="1076"/>
      <pc:docMkLst>
        <pc:docMk/>
      </pc:docMkLst>
      <pc:sldChg chg="modSp">
        <pc:chgData name="Pothapragada, Satya Krishna" userId="S::spothapragada@ufl.edu::a612fe1d-f242-4998-93fd-9c36c7cbd672" providerId="AD" clId="Web-{13879304-C63B-F85D-2AA6-A35D3457E83B}" dt="2024-12-01T23:34:25.817" v="2" actId="1076"/>
        <pc:sldMkLst>
          <pc:docMk/>
          <pc:sldMk cId="2030754616" sldId="379"/>
        </pc:sldMkLst>
        <pc:spChg chg="mod">
          <ac:chgData name="Pothapragada, Satya Krishna" userId="S::spothapragada@ufl.edu::a612fe1d-f242-4998-93fd-9c36c7cbd672" providerId="AD" clId="Web-{13879304-C63B-F85D-2AA6-A35D3457E83B}" dt="2024-12-01T23:34:25.817" v="2" actId="1076"/>
          <ac:spMkLst>
            <pc:docMk/>
            <pc:sldMk cId="2030754616" sldId="379"/>
            <ac:spMk id="3" creationId="{EC8DD0FB-AAB6-1771-464C-81DD6A97846B}"/>
          </ac:spMkLst>
        </pc:spChg>
        <pc:picChg chg="mod">
          <ac:chgData name="Pothapragada, Satya Krishna" userId="S::spothapragada@ufl.edu::a612fe1d-f242-4998-93fd-9c36c7cbd672" providerId="AD" clId="Web-{13879304-C63B-F85D-2AA6-A35D3457E83B}" dt="2024-12-01T23:06:36.226" v="0" actId="1076"/>
          <ac:picMkLst>
            <pc:docMk/>
            <pc:sldMk cId="2030754616" sldId="379"/>
            <ac:picMk id="5122" creationId="{55986A56-DDA5-1BA7-B475-2D3A8FBA9EC0}"/>
          </ac:picMkLst>
        </pc:picChg>
      </pc:sldChg>
    </pc:docChg>
  </pc:docChgLst>
  <pc:docChgLst>
    <pc:chgData name="Chang,Spencer Jordan" userId="47bc148a-f66a-4a29-97b6-6d9f682b338e" providerId="ADAL" clId="{AD32AD48-F7C3-4EE4-B459-3E1A85BD31A4}"/>
    <pc:docChg chg="undo redo custSel addSld delSld modSld sldOrd modMainMaster addSection delSection">
      <pc:chgData name="Chang,Spencer Jordan" userId="47bc148a-f66a-4a29-97b6-6d9f682b338e" providerId="ADAL" clId="{AD32AD48-F7C3-4EE4-B459-3E1A85BD31A4}" dt="2024-07-26T13:40:08.714" v="12157" actId="208"/>
      <pc:docMkLst>
        <pc:docMk/>
      </pc:docMkLst>
      <pc:sldChg chg="modSp mod">
        <pc:chgData name="Chang,Spencer Jordan" userId="47bc148a-f66a-4a29-97b6-6d9f682b338e" providerId="ADAL" clId="{AD32AD48-F7C3-4EE4-B459-3E1A85BD31A4}" dt="2024-07-25T14:11:14.134" v="6243" actId="20577"/>
        <pc:sldMkLst>
          <pc:docMk/>
          <pc:sldMk cId="1823221847" sldId="256"/>
        </pc:sldMkLst>
        <pc:spChg chg="mod">
          <ac:chgData name="Chang,Spencer Jordan" userId="47bc148a-f66a-4a29-97b6-6d9f682b338e" providerId="ADAL" clId="{AD32AD48-F7C3-4EE4-B459-3E1A85BD31A4}" dt="2024-07-25T14:11:14.134" v="6243" actId="20577"/>
          <ac:spMkLst>
            <pc:docMk/>
            <pc:sldMk cId="1823221847" sldId="256"/>
            <ac:spMk id="3" creationId="{B01A15B1-4BD4-C117-C828-19EC4C98E51D}"/>
          </ac:spMkLst>
        </pc:spChg>
      </pc:sldChg>
      <pc:sldChg chg="del">
        <pc:chgData name="Chang,Spencer Jordan" userId="47bc148a-f66a-4a29-97b6-6d9f682b338e" providerId="ADAL" clId="{AD32AD48-F7C3-4EE4-B459-3E1A85BD31A4}" dt="2024-07-24T13:48:21.071" v="86" actId="47"/>
        <pc:sldMkLst>
          <pc:docMk/>
          <pc:sldMk cId="2833150577" sldId="271"/>
        </pc:sldMkLst>
      </pc:sldChg>
      <pc:sldChg chg="addSp delSp modSp mod modNotesTx">
        <pc:chgData name="Chang,Spencer Jordan" userId="47bc148a-f66a-4a29-97b6-6d9f682b338e" providerId="ADAL" clId="{AD32AD48-F7C3-4EE4-B459-3E1A85BD31A4}" dt="2024-07-24T22:01:35.904" v="6149" actId="1076"/>
        <pc:sldMkLst>
          <pc:docMk/>
          <pc:sldMk cId="893488068" sldId="273"/>
        </pc:sldMkLst>
        <pc:spChg chg="mod">
          <ac:chgData name="Chang,Spencer Jordan" userId="47bc148a-f66a-4a29-97b6-6d9f682b338e" providerId="ADAL" clId="{AD32AD48-F7C3-4EE4-B459-3E1A85BD31A4}" dt="2024-07-24T17:29:54.667" v="5811" actId="20577"/>
          <ac:spMkLst>
            <pc:docMk/>
            <pc:sldMk cId="893488068" sldId="273"/>
            <ac:spMk id="2" creationId="{79E4C8B3-CD24-6DCC-C36C-AC26FE1689D2}"/>
          </ac:spMkLst>
        </pc:spChg>
        <pc:spChg chg="add mod">
          <ac:chgData name="Chang,Spencer Jordan" userId="47bc148a-f66a-4a29-97b6-6d9f682b338e" providerId="ADAL" clId="{AD32AD48-F7C3-4EE4-B459-3E1A85BD31A4}" dt="2024-07-24T17:28:09.083" v="5748" actId="1076"/>
          <ac:spMkLst>
            <pc:docMk/>
            <pc:sldMk cId="893488068" sldId="273"/>
            <ac:spMk id="4" creationId="{6437A263-8DF4-5840-BE57-1C744E757F09}"/>
          </ac:spMkLst>
        </pc:spChg>
        <pc:spChg chg="add mod">
          <ac:chgData name="Chang,Spencer Jordan" userId="47bc148a-f66a-4a29-97b6-6d9f682b338e" providerId="ADAL" clId="{AD32AD48-F7C3-4EE4-B459-3E1A85BD31A4}" dt="2024-07-24T17:28:23.322" v="5757" actId="20577"/>
          <ac:spMkLst>
            <pc:docMk/>
            <pc:sldMk cId="893488068" sldId="273"/>
            <ac:spMk id="5" creationId="{857D3C56-649C-CA84-2106-33776F8D181F}"/>
          </ac:spMkLst>
        </pc:spChg>
        <pc:spChg chg="mod topLvl">
          <ac:chgData name="Chang,Spencer Jordan" userId="47bc148a-f66a-4a29-97b6-6d9f682b338e" providerId="ADAL" clId="{AD32AD48-F7C3-4EE4-B459-3E1A85BD31A4}" dt="2024-07-24T22:01:35.904" v="6149" actId="1076"/>
          <ac:spMkLst>
            <pc:docMk/>
            <pc:sldMk cId="893488068" sldId="273"/>
            <ac:spMk id="11" creationId="{DDDCFE4A-1405-5D6E-248E-BB43A8EFAA6F}"/>
          </ac:spMkLst>
        </pc:spChg>
        <pc:grpChg chg="del mod">
          <ac:chgData name="Chang,Spencer Jordan" userId="47bc148a-f66a-4a29-97b6-6d9f682b338e" providerId="ADAL" clId="{AD32AD48-F7C3-4EE4-B459-3E1A85BD31A4}" dt="2024-07-24T22:01:15.919" v="6140" actId="165"/>
          <ac:grpSpMkLst>
            <pc:docMk/>
            <pc:sldMk cId="893488068" sldId="273"/>
            <ac:grpSpMk id="12" creationId="{FA2D0BB8-DBD5-D6C3-0573-740A11F6B88E}"/>
          </ac:grpSpMkLst>
        </pc:grpChg>
        <pc:picChg chg="add mod">
          <ac:chgData name="Chang,Spencer Jordan" userId="47bc148a-f66a-4a29-97b6-6d9f682b338e" providerId="ADAL" clId="{AD32AD48-F7C3-4EE4-B459-3E1A85BD31A4}" dt="2024-07-24T22:01:27.007" v="6146" actId="1076"/>
          <ac:picMkLst>
            <pc:docMk/>
            <pc:sldMk cId="893488068" sldId="273"/>
            <ac:picMk id="6" creationId="{ECAE63CE-3DA2-6AEF-582B-6D1035DBB260}"/>
          </ac:picMkLst>
        </pc:picChg>
        <pc:picChg chg="mod">
          <ac:chgData name="Chang,Spencer Jordan" userId="47bc148a-f66a-4a29-97b6-6d9f682b338e" providerId="ADAL" clId="{AD32AD48-F7C3-4EE4-B459-3E1A85BD31A4}" dt="2024-07-24T17:28:14.928" v="5752" actId="1076"/>
          <ac:picMkLst>
            <pc:docMk/>
            <pc:sldMk cId="893488068" sldId="273"/>
            <ac:picMk id="7" creationId="{B5628DDA-4C50-AEC5-0303-FF7EDB8D9E01}"/>
          </ac:picMkLst>
        </pc:picChg>
        <pc:picChg chg="del mod topLvl">
          <ac:chgData name="Chang,Spencer Jordan" userId="47bc148a-f66a-4a29-97b6-6d9f682b338e" providerId="ADAL" clId="{AD32AD48-F7C3-4EE4-B459-3E1A85BD31A4}" dt="2024-07-24T22:01:18.282" v="6141" actId="478"/>
          <ac:picMkLst>
            <pc:docMk/>
            <pc:sldMk cId="893488068" sldId="273"/>
            <ac:picMk id="10" creationId="{E2424B1F-E998-B1E7-CA28-86F4E18E16B5}"/>
          </ac:picMkLst>
        </pc:picChg>
      </pc:sldChg>
      <pc:sldChg chg="del">
        <pc:chgData name="Chang,Spencer Jordan" userId="47bc148a-f66a-4a29-97b6-6d9f682b338e" providerId="ADAL" clId="{AD32AD48-F7C3-4EE4-B459-3E1A85BD31A4}" dt="2024-07-24T13:51:07.409" v="155" actId="47"/>
        <pc:sldMkLst>
          <pc:docMk/>
          <pc:sldMk cId="3240410858" sldId="304"/>
        </pc:sldMkLst>
      </pc:sldChg>
      <pc:sldChg chg="del">
        <pc:chgData name="Chang,Spencer Jordan" userId="47bc148a-f66a-4a29-97b6-6d9f682b338e" providerId="ADAL" clId="{AD32AD48-F7C3-4EE4-B459-3E1A85BD31A4}" dt="2024-07-24T14:28:01.991" v="237" actId="47"/>
        <pc:sldMkLst>
          <pc:docMk/>
          <pc:sldMk cId="1933954751" sldId="305"/>
        </pc:sldMkLst>
      </pc:sldChg>
      <pc:sldChg chg="del">
        <pc:chgData name="Chang,Spencer Jordan" userId="47bc148a-f66a-4a29-97b6-6d9f682b338e" providerId="ADAL" clId="{AD32AD48-F7C3-4EE4-B459-3E1A85BD31A4}" dt="2024-07-24T15:13:50.217" v="1054" actId="47"/>
        <pc:sldMkLst>
          <pc:docMk/>
          <pc:sldMk cId="3525353781" sldId="306"/>
        </pc:sldMkLst>
      </pc:sldChg>
      <pc:sldChg chg="del modNotesTx">
        <pc:chgData name="Chang,Spencer Jordan" userId="47bc148a-f66a-4a29-97b6-6d9f682b338e" providerId="ADAL" clId="{AD32AD48-F7C3-4EE4-B459-3E1A85BD31A4}" dt="2024-07-24T15:37:07.991" v="1247" actId="47"/>
        <pc:sldMkLst>
          <pc:docMk/>
          <pc:sldMk cId="3818113800" sldId="307"/>
        </pc:sldMkLst>
      </pc:sldChg>
      <pc:sldChg chg="addSp modSp add mod ord delCm modNotesTx">
        <pc:chgData name="Chang,Spencer Jordan" userId="47bc148a-f66a-4a29-97b6-6d9f682b338e" providerId="ADAL" clId="{AD32AD48-F7C3-4EE4-B459-3E1A85BD31A4}" dt="2024-07-26T13:40:08.714" v="12157" actId="208"/>
        <pc:sldMkLst>
          <pc:docMk/>
          <pc:sldMk cId="4016746076" sldId="310"/>
        </pc:sldMkLst>
        <pc:spChg chg="mod">
          <ac:chgData name="Chang,Spencer Jordan" userId="47bc148a-f66a-4a29-97b6-6d9f682b338e" providerId="ADAL" clId="{AD32AD48-F7C3-4EE4-B459-3E1A85BD31A4}" dt="2024-07-26T13:26:13.991" v="12021" actId="1076"/>
          <ac:spMkLst>
            <pc:docMk/>
            <pc:sldMk cId="4016746076" sldId="310"/>
            <ac:spMk id="2" creationId="{69ACA854-B5AB-5AD1-DC36-A8DA87798601}"/>
          </ac:spMkLst>
        </pc:spChg>
        <pc:spChg chg="mod">
          <ac:chgData name="Chang,Spencer Jordan" userId="47bc148a-f66a-4a29-97b6-6d9f682b338e" providerId="ADAL" clId="{AD32AD48-F7C3-4EE4-B459-3E1A85BD31A4}" dt="2024-07-26T13:26:17.959" v="12023" actId="1076"/>
          <ac:spMkLst>
            <pc:docMk/>
            <pc:sldMk cId="4016746076" sldId="310"/>
            <ac:spMk id="3" creationId="{D815205C-D029-6555-509D-A1C5F9E24122}"/>
          </ac:spMkLst>
        </pc:spChg>
        <pc:spChg chg="add mod">
          <ac:chgData name="Chang,Spencer Jordan" userId="47bc148a-f66a-4a29-97b6-6d9f682b338e" providerId="ADAL" clId="{AD32AD48-F7C3-4EE4-B459-3E1A85BD31A4}" dt="2024-07-26T13:40:08.714" v="12157" actId="208"/>
          <ac:spMkLst>
            <pc:docMk/>
            <pc:sldMk cId="4016746076" sldId="310"/>
            <ac:spMk id="6" creationId="{209AFE71-F506-3A41-AD61-6F6AE01C0891}"/>
          </ac:spMkLst>
        </pc:spChg>
        <pc:picChg chg="mod">
          <ac:chgData name="Chang,Spencer Jordan" userId="47bc148a-f66a-4a29-97b6-6d9f682b338e" providerId="ADAL" clId="{AD32AD48-F7C3-4EE4-B459-3E1A85BD31A4}" dt="2024-07-26T13:26:09.546" v="12020" actId="1076"/>
          <ac:picMkLst>
            <pc:docMk/>
            <pc:sldMk cId="4016746076" sldId="310"/>
            <ac:picMk id="7" creationId="{46D51B04-D25C-EF77-5BE3-26833E69FCF2}"/>
          </ac:picMkLst>
        </pc:picChg>
        <pc:extLst>
          <p:ext xmlns:p="http://schemas.openxmlformats.org/presentationml/2006/main" uri="{D6D511B9-2390-475A-947B-AFAB55BFBCF1}">
            <pc226:cmChg xmlns:pc226="http://schemas.microsoft.com/office/powerpoint/2022/06/main/command" chg="del">
              <pc226:chgData name="Chang,Spencer Jordan" userId="47bc148a-f66a-4a29-97b6-6d9f682b338e" providerId="ADAL" clId="{AD32AD48-F7C3-4EE4-B459-3E1A85BD31A4}" dt="2024-07-25T16:44:59.638" v="6246"/>
              <pc2:cmMkLst xmlns:pc2="http://schemas.microsoft.com/office/powerpoint/2019/9/main/command">
                <pc:docMk/>
                <pc:sldMk cId="4016746076" sldId="310"/>
                <pc2:cmMk id="{2C23588B-C342-424E-B796-CC075FED0FD9}"/>
              </pc2:cmMkLst>
            </pc226:cmChg>
          </p:ext>
        </pc:extLst>
      </pc:sldChg>
      <pc:sldChg chg="del">
        <pc:chgData name="Chang,Spencer Jordan" userId="47bc148a-f66a-4a29-97b6-6d9f682b338e" providerId="ADAL" clId="{AD32AD48-F7C3-4EE4-B459-3E1A85BD31A4}" dt="2024-07-24T16:00:34.120" v="2060" actId="47"/>
        <pc:sldMkLst>
          <pc:docMk/>
          <pc:sldMk cId="2883278577" sldId="325"/>
        </pc:sldMkLst>
      </pc:sldChg>
      <pc:sldChg chg="addSp delSp modSp add del mod">
        <pc:chgData name="Chang,Spencer Jordan" userId="47bc148a-f66a-4a29-97b6-6d9f682b338e" providerId="ADAL" clId="{AD32AD48-F7C3-4EE4-B459-3E1A85BD31A4}" dt="2024-07-25T17:36:54.257" v="6483" actId="47"/>
        <pc:sldMkLst>
          <pc:docMk/>
          <pc:sldMk cId="4018423684" sldId="326"/>
        </pc:sldMkLst>
        <pc:spChg chg="add mod">
          <ac:chgData name="Chang,Spencer Jordan" userId="47bc148a-f66a-4a29-97b6-6d9f682b338e" providerId="ADAL" clId="{AD32AD48-F7C3-4EE4-B459-3E1A85BD31A4}" dt="2024-07-25T17:28:46.155" v="6387" actId="164"/>
          <ac:spMkLst>
            <pc:docMk/>
            <pc:sldMk cId="4018423684" sldId="326"/>
            <ac:spMk id="3" creationId="{D24380A2-2CC0-8A21-DDAD-BBE3AC9B3DB0}"/>
          </ac:spMkLst>
        </pc:spChg>
        <pc:spChg chg="add mod">
          <ac:chgData name="Chang,Spencer Jordan" userId="47bc148a-f66a-4a29-97b6-6d9f682b338e" providerId="ADAL" clId="{AD32AD48-F7C3-4EE4-B459-3E1A85BD31A4}" dt="2024-07-25T17:28:46.155" v="6387" actId="164"/>
          <ac:spMkLst>
            <pc:docMk/>
            <pc:sldMk cId="4018423684" sldId="326"/>
            <ac:spMk id="5" creationId="{F649BBDC-094D-4F57-344D-FAD4FC9E9578}"/>
          </ac:spMkLst>
        </pc:spChg>
        <pc:grpChg chg="add del mod">
          <ac:chgData name="Chang,Spencer Jordan" userId="47bc148a-f66a-4a29-97b6-6d9f682b338e" providerId="ADAL" clId="{AD32AD48-F7C3-4EE4-B459-3E1A85BD31A4}" dt="2024-07-25T17:28:55.783" v="6389" actId="478"/>
          <ac:grpSpMkLst>
            <pc:docMk/>
            <pc:sldMk cId="4018423684" sldId="326"/>
            <ac:grpSpMk id="7" creationId="{5A0DD1BA-7389-363F-EF49-2482D835C0C5}"/>
          </ac:grpSpMkLst>
        </pc:grpChg>
        <pc:picChg chg="mod">
          <ac:chgData name="Chang,Spencer Jordan" userId="47bc148a-f66a-4a29-97b6-6d9f682b338e" providerId="ADAL" clId="{AD32AD48-F7C3-4EE4-B459-3E1A85BD31A4}" dt="2024-07-25T17:29:04.884" v="6393" actId="1076"/>
          <ac:picMkLst>
            <pc:docMk/>
            <pc:sldMk cId="4018423684" sldId="326"/>
            <ac:picMk id="11" creationId="{6F500D4F-71D8-E460-8D1B-527BF6DE8888}"/>
          </ac:picMkLst>
        </pc:picChg>
        <pc:cxnChg chg="add mod">
          <ac:chgData name="Chang,Spencer Jordan" userId="47bc148a-f66a-4a29-97b6-6d9f682b338e" providerId="ADAL" clId="{AD32AD48-F7C3-4EE4-B459-3E1A85BD31A4}" dt="2024-07-25T17:28:55.783" v="6389" actId="478"/>
          <ac:cxnSpMkLst>
            <pc:docMk/>
            <pc:sldMk cId="4018423684" sldId="326"/>
            <ac:cxnSpMk id="6" creationId="{CF7F6032-3DC7-E567-C852-2D795B1FEF96}"/>
          </ac:cxnSpMkLst>
        </pc:cxnChg>
      </pc:sldChg>
      <pc:sldChg chg="modSp del ord">
        <pc:chgData name="Chang,Spencer Jordan" userId="47bc148a-f66a-4a29-97b6-6d9f682b338e" providerId="ADAL" clId="{AD32AD48-F7C3-4EE4-B459-3E1A85BD31A4}" dt="2024-07-24T16:11:26.689" v="2815" actId="47"/>
        <pc:sldMkLst>
          <pc:docMk/>
          <pc:sldMk cId="459685366" sldId="327"/>
        </pc:sldMkLst>
        <pc:graphicFrameChg chg="mod">
          <ac:chgData name="Chang,Spencer Jordan" userId="47bc148a-f66a-4a29-97b6-6d9f682b338e" providerId="ADAL" clId="{AD32AD48-F7C3-4EE4-B459-3E1A85BD31A4}" dt="2024-07-24T16:04:33.577" v="2485" actId="20577"/>
          <ac:graphicFrameMkLst>
            <pc:docMk/>
            <pc:sldMk cId="459685366" sldId="327"/>
            <ac:graphicFrameMk id="6" creationId="{66DCB191-9BA9-31B9-D21E-2C3A7DEE8808}"/>
          </ac:graphicFrameMkLst>
        </pc:graphicFrameChg>
      </pc:sldChg>
      <pc:sldChg chg="add del">
        <pc:chgData name="Chang,Spencer Jordan" userId="47bc148a-f66a-4a29-97b6-6d9f682b338e" providerId="ADAL" clId="{AD32AD48-F7C3-4EE4-B459-3E1A85BD31A4}" dt="2024-07-25T17:36:54.257" v="6483" actId="47"/>
        <pc:sldMkLst>
          <pc:docMk/>
          <pc:sldMk cId="1837068194" sldId="354"/>
        </pc:sldMkLst>
      </pc:sldChg>
      <pc:sldChg chg="addSp delSp modSp mod modAnim modNotesTx">
        <pc:chgData name="Chang,Spencer Jordan" userId="47bc148a-f66a-4a29-97b6-6d9f682b338e" providerId="ADAL" clId="{AD32AD48-F7C3-4EE4-B459-3E1A85BD31A4}" dt="2024-07-26T13:21:37.038" v="11684"/>
        <pc:sldMkLst>
          <pc:docMk/>
          <pc:sldMk cId="1882536303" sldId="366"/>
        </pc:sldMkLst>
        <pc:spChg chg="add mod">
          <ac:chgData name="Chang,Spencer Jordan" userId="47bc148a-f66a-4a29-97b6-6d9f682b338e" providerId="ADAL" clId="{AD32AD48-F7C3-4EE4-B459-3E1A85BD31A4}" dt="2024-07-24T17:29:00.978" v="5761"/>
          <ac:spMkLst>
            <pc:docMk/>
            <pc:sldMk cId="1882536303" sldId="366"/>
            <ac:spMk id="2" creationId="{1A9CB3DE-2756-69D3-A65B-81AB1CC6C0CB}"/>
          </ac:spMkLst>
        </pc:spChg>
        <pc:spChg chg="add mod">
          <ac:chgData name="Chang,Spencer Jordan" userId="47bc148a-f66a-4a29-97b6-6d9f682b338e" providerId="ADAL" clId="{AD32AD48-F7C3-4EE4-B459-3E1A85BD31A4}" dt="2024-07-24T17:29:00.978" v="5761"/>
          <ac:spMkLst>
            <pc:docMk/>
            <pc:sldMk cId="1882536303" sldId="366"/>
            <ac:spMk id="3" creationId="{133552E5-471E-EE9D-08B6-A63079439E64}"/>
          </ac:spMkLst>
        </pc:spChg>
        <pc:spChg chg="add del">
          <ac:chgData name="Chang,Spencer Jordan" userId="47bc148a-f66a-4a29-97b6-6d9f682b338e" providerId="ADAL" clId="{AD32AD48-F7C3-4EE4-B459-3E1A85BD31A4}" dt="2024-07-24T17:29:26.796" v="5766" actId="478"/>
          <ac:spMkLst>
            <pc:docMk/>
            <pc:sldMk cId="1882536303" sldId="366"/>
            <ac:spMk id="6" creationId="{4AADE325-7842-B1C9-EFC9-10D39E22211B}"/>
          </ac:spMkLst>
        </pc:spChg>
        <pc:spChg chg="mod">
          <ac:chgData name="Chang,Spencer Jordan" userId="47bc148a-f66a-4a29-97b6-6d9f682b338e" providerId="ADAL" clId="{AD32AD48-F7C3-4EE4-B459-3E1A85BD31A4}" dt="2024-07-26T13:21:37.038" v="11684"/>
          <ac:spMkLst>
            <pc:docMk/>
            <pc:sldMk cId="1882536303" sldId="366"/>
            <ac:spMk id="7" creationId="{03D6D89B-1883-0F81-3515-022B755A9523}"/>
          </ac:spMkLst>
        </pc:spChg>
        <pc:spChg chg="add mod">
          <ac:chgData name="Chang,Spencer Jordan" userId="47bc148a-f66a-4a29-97b6-6d9f682b338e" providerId="ADAL" clId="{AD32AD48-F7C3-4EE4-B459-3E1A85BD31A4}" dt="2024-07-24T17:29:23.468" v="5765"/>
          <ac:spMkLst>
            <pc:docMk/>
            <pc:sldMk cId="1882536303" sldId="366"/>
            <ac:spMk id="8" creationId="{0A9F861F-7C6E-7513-EB16-AE806D57DBAC}"/>
          </ac:spMkLst>
        </pc:spChg>
        <pc:spChg chg="add del">
          <ac:chgData name="Chang,Spencer Jordan" userId="47bc148a-f66a-4a29-97b6-6d9f682b338e" providerId="ADAL" clId="{AD32AD48-F7C3-4EE4-B459-3E1A85BD31A4}" dt="2024-07-25T17:27:14.969" v="6383" actId="478"/>
          <ac:spMkLst>
            <pc:docMk/>
            <pc:sldMk cId="1882536303" sldId="366"/>
            <ac:spMk id="8" creationId="{CCC779CA-4CE9-6A6E-9221-1979705D2A9D}"/>
          </ac:spMkLst>
        </pc:spChg>
        <pc:spChg chg="add del mod">
          <ac:chgData name="Chang,Spencer Jordan" userId="47bc148a-f66a-4a29-97b6-6d9f682b338e" providerId="ADAL" clId="{AD32AD48-F7C3-4EE4-B459-3E1A85BD31A4}" dt="2024-07-24T17:29:23.261" v="5764" actId="478"/>
          <ac:spMkLst>
            <pc:docMk/>
            <pc:sldMk cId="1882536303" sldId="366"/>
            <ac:spMk id="10" creationId="{9BBEB1C7-9A22-54AE-335C-A200A3C54F1C}"/>
          </ac:spMkLst>
        </pc:spChg>
        <pc:spChg chg="add mod">
          <ac:chgData name="Chang,Spencer Jordan" userId="47bc148a-f66a-4a29-97b6-6d9f682b338e" providerId="ADAL" clId="{AD32AD48-F7C3-4EE4-B459-3E1A85BD31A4}" dt="2024-07-24T17:29:31.674" v="5789" actId="20577"/>
          <ac:spMkLst>
            <pc:docMk/>
            <pc:sldMk cId="1882536303" sldId="366"/>
            <ac:spMk id="12" creationId="{65BE40D2-9575-3F6D-AAC5-36898156A610}"/>
          </ac:spMkLst>
        </pc:spChg>
        <pc:picChg chg="mod">
          <ac:chgData name="Chang,Spencer Jordan" userId="47bc148a-f66a-4a29-97b6-6d9f682b338e" providerId="ADAL" clId="{AD32AD48-F7C3-4EE4-B459-3E1A85BD31A4}" dt="2024-07-24T17:28:44.363" v="5760" actId="1076"/>
          <ac:picMkLst>
            <pc:docMk/>
            <pc:sldMk cId="1882536303" sldId="366"/>
            <ac:picMk id="5" creationId="{E37A62E2-375D-297F-3BC8-5613B1F452B4}"/>
          </ac:picMkLst>
        </pc:picChg>
      </pc:sldChg>
      <pc:sldChg chg="addSp delSp modSp add mod ord modAnim modNotesTx">
        <pc:chgData name="Chang,Spencer Jordan" userId="47bc148a-f66a-4a29-97b6-6d9f682b338e" providerId="ADAL" clId="{AD32AD48-F7C3-4EE4-B459-3E1A85BD31A4}" dt="2024-07-26T13:39:24.305" v="12153"/>
        <pc:sldMkLst>
          <pc:docMk/>
          <pc:sldMk cId="1078001140" sldId="379"/>
        </pc:sldMkLst>
        <pc:spChg chg="add del mod topLvl">
          <ac:chgData name="Chang,Spencer Jordan" userId="47bc148a-f66a-4a29-97b6-6d9f682b338e" providerId="ADAL" clId="{AD32AD48-F7C3-4EE4-B459-3E1A85BD31A4}" dt="2024-07-26T13:37:11.995" v="12133" actId="478"/>
          <ac:spMkLst>
            <pc:docMk/>
            <pc:sldMk cId="1078001140" sldId="379"/>
            <ac:spMk id="10" creationId="{F6D3E6FF-0875-655E-6971-1CE37663D23A}"/>
          </ac:spMkLst>
        </pc:spChg>
        <pc:spChg chg="mod topLvl">
          <ac:chgData name="Chang,Spencer Jordan" userId="47bc148a-f66a-4a29-97b6-6d9f682b338e" providerId="ADAL" clId="{AD32AD48-F7C3-4EE4-B459-3E1A85BD31A4}" dt="2024-07-26T13:38:15.913" v="12146" actId="207"/>
          <ac:spMkLst>
            <pc:docMk/>
            <pc:sldMk cId="1078001140" sldId="379"/>
            <ac:spMk id="11" creationId="{7348E4B3-EE74-6914-0905-BA2013120ADB}"/>
          </ac:spMkLst>
        </pc:spChg>
        <pc:spChg chg="mod topLvl">
          <ac:chgData name="Chang,Spencer Jordan" userId="47bc148a-f66a-4a29-97b6-6d9f682b338e" providerId="ADAL" clId="{AD32AD48-F7C3-4EE4-B459-3E1A85BD31A4}" dt="2024-07-26T13:37:57.367" v="12143" actId="14100"/>
          <ac:spMkLst>
            <pc:docMk/>
            <pc:sldMk cId="1078001140" sldId="379"/>
            <ac:spMk id="12" creationId="{5CBC173E-20B9-65E4-6369-F8E1977F12E4}"/>
          </ac:spMkLst>
        </pc:spChg>
        <pc:spChg chg="add mod">
          <ac:chgData name="Chang,Spencer Jordan" userId="47bc148a-f66a-4a29-97b6-6d9f682b338e" providerId="ADAL" clId="{AD32AD48-F7C3-4EE4-B459-3E1A85BD31A4}" dt="2024-07-26T13:38:35.764" v="12152" actId="1076"/>
          <ac:spMkLst>
            <pc:docMk/>
            <pc:sldMk cId="1078001140" sldId="379"/>
            <ac:spMk id="16" creationId="{88CA40A7-4646-0B78-FEEA-408CAD30BA22}"/>
          </ac:spMkLst>
        </pc:spChg>
        <pc:spChg chg="del mod topLvl">
          <ac:chgData name="Chang,Spencer Jordan" userId="47bc148a-f66a-4a29-97b6-6d9f682b338e" providerId="ADAL" clId="{AD32AD48-F7C3-4EE4-B459-3E1A85BD31A4}" dt="2024-07-26T13:37:30.338" v="12138" actId="478"/>
          <ac:spMkLst>
            <pc:docMk/>
            <pc:sldMk cId="1078001140" sldId="379"/>
            <ac:spMk id="19" creationId="{34C065B4-CC18-569E-C717-C8D319EDF21C}"/>
          </ac:spMkLst>
        </pc:spChg>
        <pc:spChg chg="del mod topLvl">
          <ac:chgData name="Chang,Spencer Jordan" userId="47bc148a-f66a-4a29-97b6-6d9f682b338e" providerId="ADAL" clId="{AD32AD48-F7C3-4EE4-B459-3E1A85BD31A4}" dt="2024-07-26T13:36:42.997" v="12126" actId="478"/>
          <ac:spMkLst>
            <pc:docMk/>
            <pc:sldMk cId="1078001140" sldId="379"/>
            <ac:spMk id="20" creationId="{3F5B5BDD-7B83-A59F-1DA6-C7A9DAB1EA96}"/>
          </ac:spMkLst>
        </pc:spChg>
        <pc:spChg chg="add mod">
          <ac:chgData name="Chang,Spencer Jordan" userId="47bc148a-f66a-4a29-97b6-6d9f682b338e" providerId="ADAL" clId="{AD32AD48-F7C3-4EE4-B459-3E1A85BD31A4}" dt="2024-07-26T13:38:35.764" v="12152" actId="1076"/>
          <ac:spMkLst>
            <pc:docMk/>
            <pc:sldMk cId="1078001140" sldId="379"/>
            <ac:spMk id="46" creationId="{B5E0D6AB-87BF-0A4A-D436-3B43CEBE4A89}"/>
          </ac:spMkLst>
        </pc:spChg>
        <pc:grpChg chg="del mod">
          <ac:chgData name="Chang,Spencer Jordan" userId="47bc148a-f66a-4a29-97b6-6d9f682b338e" providerId="ADAL" clId="{AD32AD48-F7C3-4EE4-B459-3E1A85BD31A4}" dt="2024-07-26T13:36:24.398" v="12123" actId="165"/>
          <ac:grpSpMkLst>
            <pc:docMk/>
            <pc:sldMk cId="1078001140" sldId="379"/>
            <ac:grpSpMk id="33" creationId="{95560C7E-6BFD-1F4D-1D3E-6808FAECA46A}"/>
          </ac:grpSpMkLst>
        </pc:grpChg>
        <pc:grpChg chg="add del mod">
          <ac:chgData name="Chang,Spencer Jordan" userId="47bc148a-f66a-4a29-97b6-6d9f682b338e" providerId="ADAL" clId="{AD32AD48-F7C3-4EE4-B459-3E1A85BD31A4}" dt="2024-07-26T13:37:42.376" v="12140" actId="478"/>
          <ac:grpSpMkLst>
            <pc:docMk/>
            <pc:sldMk cId="1078001140" sldId="379"/>
            <ac:grpSpMk id="60" creationId="{9B42A40D-FC34-CC38-92DE-9756F6656104}"/>
          </ac:grpSpMkLst>
        </pc:grpChg>
        <pc:grpChg chg="add del mod">
          <ac:chgData name="Chang,Spencer Jordan" userId="47bc148a-f66a-4a29-97b6-6d9f682b338e" providerId="ADAL" clId="{AD32AD48-F7C3-4EE4-B459-3E1A85BD31A4}" dt="2024-07-26T13:37:15.972" v="12136" actId="478"/>
          <ac:grpSpMkLst>
            <pc:docMk/>
            <pc:sldMk cId="1078001140" sldId="379"/>
            <ac:grpSpMk id="61" creationId="{381BEF8D-1B17-CA95-E0C0-417C86248FE7}"/>
          </ac:grpSpMkLst>
        </pc:grpChg>
        <pc:picChg chg="add mod">
          <ac:chgData name="Chang,Spencer Jordan" userId="47bc148a-f66a-4a29-97b6-6d9f682b338e" providerId="ADAL" clId="{AD32AD48-F7C3-4EE4-B459-3E1A85BD31A4}" dt="2024-07-26T13:36:46.966" v="12128" actId="1076"/>
          <ac:picMkLst>
            <pc:docMk/>
            <pc:sldMk cId="1078001140" sldId="379"/>
            <ac:picMk id="2" creationId="{E1BC7E50-A863-98EA-0736-9A2D6426889A}"/>
          </ac:picMkLst>
        </pc:picChg>
        <pc:picChg chg="add mod">
          <ac:chgData name="Chang,Spencer Jordan" userId="47bc148a-f66a-4a29-97b6-6d9f682b338e" providerId="ADAL" clId="{AD32AD48-F7C3-4EE4-B459-3E1A85BD31A4}" dt="2024-07-26T13:38:32.052" v="12151" actId="1076"/>
          <ac:picMkLst>
            <pc:docMk/>
            <pc:sldMk cId="1078001140" sldId="379"/>
            <ac:picMk id="14" creationId="{E63C520B-F8C1-284E-04E3-1D79ECA0A152}"/>
          </ac:picMkLst>
        </pc:picChg>
        <pc:cxnChg chg="del mod topLvl">
          <ac:chgData name="Chang,Spencer Jordan" userId="47bc148a-f66a-4a29-97b6-6d9f682b338e" providerId="ADAL" clId="{AD32AD48-F7C3-4EE4-B459-3E1A85BD31A4}" dt="2024-07-26T13:37:15.972" v="12136" actId="478"/>
          <ac:cxnSpMkLst>
            <pc:docMk/>
            <pc:sldMk cId="1078001140" sldId="379"/>
            <ac:cxnSpMk id="9" creationId="{90584380-DFBD-BC1F-D2CF-4B79E09D3D63}"/>
          </ac:cxnSpMkLst>
        </pc:cxnChg>
        <pc:cxnChg chg="del mod topLvl">
          <ac:chgData name="Chang,Spencer Jordan" userId="47bc148a-f66a-4a29-97b6-6d9f682b338e" providerId="ADAL" clId="{AD32AD48-F7C3-4EE4-B459-3E1A85BD31A4}" dt="2024-07-26T13:37:20.495" v="12137" actId="478"/>
          <ac:cxnSpMkLst>
            <pc:docMk/>
            <pc:sldMk cId="1078001140" sldId="379"/>
            <ac:cxnSpMk id="13" creationId="{4B667D8D-3744-C48D-CF3C-6A753EF66F0E}"/>
          </ac:cxnSpMkLst>
        </pc:cxnChg>
        <pc:cxnChg chg="del mod topLvl">
          <ac:chgData name="Chang,Spencer Jordan" userId="47bc148a-f66a-4a29-97b6-6d9f682b338e" providerId="ADAL" clId="{AD32AD48-F7C3-4EE4-B459-3E1A85BD31A4}" dt="2024-07-26T13:36:50.094" v="12129" actId="478"/>
          <ac:cxnSpMkLst>
            <pc:docMk/>
            <pc:sldMk cId="1078001140" sldId="379"/>
            <ac:cxnSpMk id="22" creationId="{D3A3FD2E-E7F9-7BBF-3505-76A8E1654725}"/>
          </ac:cxnSpMkLst>
        </pc:cxnChg>
        <pc:cxnChg chg="del mod topLvl">
          <ac:chgData name="Chang,Spencer Jordan" userId="47bc148a-f66a-4a29-97b6-6d9f682b338e" providerId="ADAL" clId="{AD32AD48-F7C3-4EE4-B459-3E1A85BD31A4}" dt="2024-07-26T13:37:42.376" v="12140" actId="478"/>
          <ac:cxnSpMkLst>
            <pc:docMk/>
            <pc:sldMk cId="1078001140" sldId="379"/>
            <ac:cxnSpMk id="27" creationId="{7E79E78C-FC0E-50EA-64CB-0F6A439ECD89}"/>
          </ac:cxnSpMkLst>
        </pc:cxnChg>
        <pc:cxnChg chg="add mod">
          <ac:chgData name="Chang,Spencer Jordan" userId="47bc148a-f66a-4a29-97b6-6d9f682b338e" providerId="ADAL" clId="{AD32AD48-F7C3-4EE4-B459-3E1A85BD31A4}" dt="2024-07-26T13:38:35.764" v="12152" actId="1076"/>
          <ac:cxnSpMkLst>
            <pc:docMk/>
            <pc:sldMk cId="1078001140" sldId="379"/>
            <ac:cxnSpMk id="45" creationId="{76DEBB67-6FDB-5F06-EBE7-B19B9F2C5234}"/>
          </ac:cxnSpMkLst>
        </pc:cxnChg>
      </pc:sldChg>
      <pc:sldChg chg="addSp delSp modSp mod">
        <pc:chgData name="Chang,Spencer Jordan" userId="47bc148a-f66a-4a29-97b6-6d9f682b338e" providerId="ADAL" clId="{AD32AD48-F7C3-4EE4-B459-3E1A85BD31A4}" dt="2024-07-26T13:28:47.922" v="12030" actId="1076"/>
        <pc:sldMkLst>
          <pc:docMk/>
          <pc:sldMk cId="446892291" sldId="381"/>
        </pc:sldMkLst>
        <pc:spChg chg="mod">
          <ac:chgData name="Chang,Spencer Jordan" userId="47bc148a-f66a-4a29-97b6-6d9f682b338e" providerId="ADAL" clId="{AD32AD48-F7C3-4EE4-B459-3E1A85BD31A4}" dt="2024-07-24T15:52:16.843" v="1812" actId="20577"/>
          <ac:spMkLst>
            <pc:docMk/>
            <pc:sldMk cId="446892291" sldId="381"/>
            <ac:spMk id="2" creationId="{8209EEA0-52FC-2CFF-FCDC-278E66118C9C}"/>
          </ac:spMkLst>
        </pc:spChg>
        <pc:spChg chg="mod topLvl">
          <ac:chgData name="Chang,Spencer Jordan" userId="47bc148a-f66a-4a29-97b6-6d9f682b338e" providerId="ADAL" clId="{AD32AD48-F7C3-4EE4-B459-3E1A85BD31A4}" dt="2024-07-24T15:50:10.629" v="1635" actId="164"/>
          <ac:spMkLst>
            <pc:docMk/>
            <pc:sldMk cId="446892291" sldId="381"/>
            <ac:spMk id="7" creationId="{B8C1102D-1C84-DA8A-29F2-133065CE7B8F}"/>
          </ac:spMkLst>
        </pc:spChg>
        <pc:spChg chg="mod topLvl">
          <ac:chgData name="Chang,Spencer Jordan" userId="47bc148a-f66a-4a29-97b6-6d9f682b338e" providerId="ADAL" clId="{AD32AD48-F7C3-4EE4-B459-3E1A85BD31A4}" dt="2024-07-24T15:50:10.629" v="1635" actId="164"/>
          <ac:spMkLst>
            <pc:docMk/>
            <pc:sldMk cId="446892291" sldId="381"/>
            <ac:spMk id="8" creationId="{36F891E3-2CED-6161-FB6A-90CD63F6D05C}"/>
          </ac:spMkLst>
        </pc:spChg>
        <pc:spChg chg="add mod">
          <ac:chgData name="Chang,Spencer Jordan" userId="47bc148a-f66a-4a29-97b6-6d9f682b338e" providerId="ADAL" clId="{AD32AD48-F7C3-4EE4-B459-3E1A85BD31A4}" dt="2024-07-24T15:51:17.777" v="1721" actId="6549"/>
          <ac:spMkLst>
            <pc:docMk/>
            <pc:sldMk cId="446892291" sldId="381"/>
            <ac:spMk id="13" creationId="{9CF6FB0E-6EE8-593E-A8CF-D3F4DDFD7E9F}"/>
          </ac:spMkLst>
        </pc:spChg>
        <pc:spChg chg="add mod">
          <ac:chgData name="Chang,Spencer Jordan" userId="47bc148a-f66a-4a29-97b6-6d9f682b338e" providerId="ADAL" clId="{AD32AD48-F7C3-4EE4-B459-3E1A85BD31A4}" dt="2024-07-26T13:28:41.005" v="12029" actId="167"/>
          <ac:spMkLst>
            <pc:docMk/>
            <pc:sldMk cId="446892291" sldId="381"/>
            <ac:spMk id="14" creationId="{CD7F68F8-7BAE-65B3-7242-CF03D1BE1167}"/>
          </ac:spMkLst>
        </pc:spChg>
        <pc:grpChg chg="add del mod">
          <ac:chgData name="Chang,Spencer Jordan" userId="47bc148a-f66a-4a29-97b6-6d9f682b338e" providerId="ADAL" clId="{AD32AD48-F7C3-4EE4-B459-3E1A85BD31A4}" dt="2024-07-24T15:49:49.252" v="1629" actId="165"/>
          <ac:grpSpMkLst>
            <pc:docMk/>
            <pc:sldMk cId="446892291" sldId="381"/>
            <ac:grpSpMk id="3" creationId="{1FC45329-E3C5-D254-54E4-08E57E7EF342}"/>
          </ac:grpSpMkLst>
        </pc:grpChg>
        <pc:grpChg chg="del">
          <ac:chgData name="Chang,Spencer Jordan" userId="47bc148a-f66a-4a29-97b6-6d9f682b338e" providerId="ADAL" clId="{AD32AD48-F7C3-4EE4-B459-3E1A85BD31A4}" dt="2024-07-24T15:46:20.552" v="1509" actId="165"/>
          <ac:grpSpMkLst>
            <pc:docMk/>
            <pc:sldMk cId="446892291" sldId="381"/>
            <ac:grpSpMk id="4" creationId="{A00A0911-5F70-3561-476B-F1A9F19A2544}"/>
          </ac:grpSpMkLst>
        </pc:grpChg>
        <pc:grpChg chg="add mod">
          <ac:chgData name="Chang,Spencer Jordan" userId="47bc148a-f66a-4a29-97b6-6d9f682b338e" providerId="ADAL" clId="{AD32AD48-F7C3-4EE4-B459-3E1A85BD31A4}" dt="2024-07-26T13:28:41.005" v="12029" actId="167"/>
          <ac:grpSpMkLst>
            <pc:docMk/>
            <pc:sldMk cId="446892291" sldId="381"/>
            <ac:grpSpMk id="9" creationId="{D95A13F2-F141-146F-E834-A6B4BCCBF9EE}"/>
          </ac:grpSpMkLst>
        </pc:grpChg>
        <pc:grpChg chg="add mod">
          <ac:chgData name="Chang,Spencer Jordan" userId="47bc148a-f66a-4a29-97b6-6d9f682b338e" providerId="ADAL" clId="{AD32AD48-F7C3-4EE4-B459-3E1A85BD31A4}" dt="2024-07-26T13:28:47.922" v="12030" actId="1076"/>
          <ac:grpSpMkLst>
            <pc:docMk/>
            <pc:sldMk cId="446892291" sldId="381"/>
            <ac:grpSpMk id="12" creationId="{40697373-910A-A912-0D85-8FCD94F6ACED}"/>
          </ac:grpSpMkLst>
        </pc:grpChg>
        <pc:picChg chg="mod topLvl modCrop">
          <ac:chgData name="Chang,Spencer Jordan" userId="47bc148a-f66a-4a29-97b6-6d9f682b338e" providerId="ADAL" clId="{AD32AD48-F7C3-4EE4-B459-3E1A85BD31A4}" dt="2024-07-24T15:50:10.629" v="1635" actId="164"/>
          <ac:picMkLst>
            <pc:docMk/>
            <pc:sldMk cId="446892291" sldId="381"/>
            <ac:picMk id="5" creationId="{2AB80A77-8F1B-095D-49A4-B7B323235EAA}"/>
          </ac:picMkLst>
        </pc:picChg>
        <pc:picChg chg="mod topLvl">
          <ac:chgData name="Chang,Spencer Jordan" userId="47bc148a-f66a-4a29-97b6-6d9f682b338e" providerId="ADAL" clId="{AD32AD48-F7C3-4EE4-B459-3E1A85BD31A4}" dt="2024-07-24T15:50:10.629" v="1635" actId="164"/>
          <ac:picMkLst>
            <pc:docMk/>
            <pc:sldMk cId="446892291" sldId="381"/>
            <ac:picMk id="6" creationId="{637A0FB0-AD76-8A70-17F8-3025008A07AB}"/>
          </ac:picMkLst>
        </pc:picChg>
        <pc:picChg chg="mod">
          <ac:chgData name="Chang,Spencer Jordan" userId="47bc148a-f66a-4a29-97b6-6d9f682b338e" providerId="ADAL" clId="{AD32AD48-F7C3-4EE4-B459-3E1A85BD31A4}" dt="2024-07-26T13:28:38.754" v="12028" actId="1076"/>
          <ac:picMkLst>
            <pc:docMk/>
            <pc:sldMk cId="446892291" sldId="381"/>
            <ac:picMk id="10" creationId="{06FD76E3-ABCF-CD3B-69E1-F92490547BDD}"/>
          </ac:picMkLst>
        </pc:picChg>
        <pc:picChg chg="mod">
          <ac:chgData name="Chang,Spencer Jordan" userId="47bc148a-f66a-4a29-97b6-6d9f682b338e" providerId="ADAL" clId="{AD32AD48-F7C3-4EE4-B459-3E1A85BD31A4}" dt="2024-07-26T13:28:38.754" v="12028" actId="1076"/>
          <ac:picMkLst>
            <pc:docMk/>
            <pc:sldMk cId="446892291" sldId="381"/>
            <ac:picMk id="11" creationId="{3430F093-E32B-0463-1526-C69790EB7A6D}"/>
          </ac:picMkLst>
        </pc:picChg>
      </pc:sldChg>
      <pc:sldChg chg="modSp mod">
        <pc:chgData name="Chang,Spencer Jordan" userId="47bc148a-f66a-4a29-97b6-6d9f682b338e" providerId="ADAL" clId="{AD32AD48-F7C3-4EE4-B459-3E1A85BD31A4}" dt="2024-07-24T17:17:21.076" v="5173" actId="20577"/>
        <pc:sldMkLst>
          <pc:docMk/>
          <pc:sldMk cId="3670049896" sldId="382"/>
        </pc:sldMkLst>
        <pc:spChg chg="mod">
          <ac:chgData name="Chang,Spencer Jordan" userId="47bc148a-f66a-4a29-97b6-6d9f682b338e" providerId="ADAL" clId="{AD32AD48-F7C3-4EE4-B459-3E1A85BD31A4}" dt="2024-07-24T15:42:00.043" v="1446" actId="20577"/>
          <ac:spMkLst>
            <pc:docMk/>
            <pc:sldMk cId="3670049896" sldId="382"/>
            <ac:spMk id="2" creationId="{C3AB9E2C-1899-6866-6ED1-BE1AC76C4F22}"/>
          </ac:spMkLst>
        </pc:spChg>
        <pc:spChg chg="mod">
          <ac:chgData name="Chang,Spencer Jordan" userId="47bc148a-f66a-4a29-97b6-6d9f682b338e" providerId="ADAL" clId="{AD32AD48-F7C3-4EE4-B459-3E1A85BD31A4}" dt="2024-07-24T17:17:21.076" v="5173" actId="20577"/>
          <ac:spMkLst>
            <pc:docMk/>
            <pc:sldMk cId="3670049896" sldId="382"/>
            <ac:spMk id="3" creationId="{FD266C38-C75C-7165-9F1F-4539BBA7F813}"/>
          </ac:spMkLst>
        </pc:spChg>
      </pc:sldChg>
      <pc:sldChg chg="addSp delSp modSp del mod">
        <pc:chgData name="Chang,Spencer Jordan" userId="47bc148a-f66a-4a29-97b6-6d9f682b338e" providerId="ADAL" clId="{AD32AD48-F7C3-4EE4-B459-3E1A85BD31A4}" dt="2024-07-24T15:48:33.827" v="1604" actId="47"/>
        <pc:sldMkLst>
          <pc:docMk/>
          <pc:sldMk cId="2937146528" sldId="383"/>
        </pc:sldMkLst>
        <pc:spChg chg="mod">
          <ac:chgData name="Chang,Spencer Jordan" userId="47bc148a-f66a-4a29-97b6-6d9f682b338e" providerId="ADAL" clId="{AD32AD48-F7C3-4EE4-B459-3E1A85BD31A4}" dt="2024-07-24T15:45:54.675" v="1508" actId="20577"/>
          <ac:spMkLst>
            <pc:docMk/>
            <pc:sldMk cId="2937146528" sldId="383"/>
            <ac:spMk id="2" creationId="{77EF7099-E633-A7EC-D4FA-6CBFFDF3723F}"/>
          </ac:spMkLst>
        </pc:spChg>
        <pc:spChg chg="add del mod">
          <ac:chgData name="Chang,Spencer Jordan" userId="47bc148a-f66a-4a29-97b6-6d9f682b338e" providerId="ADAL" clId="{AD32AD48-F7C3-4EE4-B459-3E1A85BD31A4}" dt="2024-07-24T15:47:27.879" v="1546" actId="478"/>
          <ac:spMkLst>
            <pc:docMk/>
            <pc:sldMk cId="2937146528" sldId="383"/>
            <ac:spMk id="3" creationId="{F562A5EA-0E9C-E92C-A4C3-9DB861006168}"/>
          </ac:spMkLst>
        </pc:spChg>
        <pc:grpChg chg="add mod">
          <ac:chgData name="Chang,Spencer Jordan" userId="47bc148a-f66a-4a29-97b6-6d9f682b338e" providerId="ADAL" clId="{AD32AD48-F7C3-4EE4-B459-3E1A85BD31A4}" dt="2024-07-24T15:47:31.324" v="1548" actId="164"/>
          <ac:grpSpMkLst>
            <pc:docMk/>
            <pc:sldMk cId="2937146528" sldId="383"/>
            <ac:grpSpMk id="6" creationId="{2C2AA6AA-2D4A-204F-272D-737F3242F91D}"/>
          </ac:grpSpMkLst>
        </pc:grpChg>
        <pc:picChg chg="add mod">
          <ac:chgData name="Chang,Spencer Jordan" userId="47bc148a-f66a-4a29-97b6-6d9f682b338e" providerId="ADAL" clId="{AD32AD48-F7C3-4EE4-B459-3E1A85BD31A4}" dt="2024-07-24T15:47:31.324" v="1548" actId="164"/>
          <ac:picMkLst>
            <pc:docMk/>
            <pc:sldMk cId="2937146528" sldId="383"/>
            <ac:picMk id="4" creationId="{7C2C004F-FB34-AF64-2032-6BF548F8D995}"/>
          </ac:picMkLst>
        </pc:picChg>
        <pc:picChg chg="mod">
          <ac:chgData name="Chang,Spencer Jordan" userId="47bc148a-f66a-4a29-97b6-6d9f682b338e" providerId="ADAL" clId="{AD32AD48-F7C3-4EE4-B459-3E1A85BD31A4}" dt="2024-07-24T15:47:31.324" v="1548" actId="164"/>
          <ac:picMkLst>
            <pc:docMk/>
            <pc:sldMk cId="2937146528" sldId="383"/>
            <ac:picMk id="5" creationId="{32258E7A-84D5-2E30-027F-8CC0C50A9795}"/>
          </ac:picMkLst>
        </pc:picChg>
        <pc:picChg chg="del mod">
          <ac:chgData name="Chang,Spencer Jordan" userId="47bc148a-f66a-4a29-97b6-6d9f682b338e" providerId="ADAL" clId="{AD32AD48-F7C3-4EE4-B459-3E1A85BD31A4}" dt="2024-07-24T15:47:18.522" v="1543" actId="21"/>
          <ac:picMkLst>
            <pc:docMk/>
            <pc:sldMk cId="2937146528" sldId="383"/>
            <ac:picMk id="1026" creationId="{7C2C004F-FB34-AF64-2032-6BF548F8D995}"/>
          </ac:picMkLst>
        </pc:picChg>
      </pc:sldChg>
      <pc:sldChg chg="modSp del mod">
        <pc:chgData name="Chang,Spencer Jordan" userId="47bc148a-f66a-4a29-97b6-6d9f682b338e" providerId="ADAL" clId="{AD32AD48-F7C3-4EE4-B459-3E1A85BD31A4}" dt="2024-07-24T15:56:45.221" v="2024" actId="47"/>
        <pc:sldMkLst>
          <pc:docMk/>
          <pc:sldMk cId="1257825916" sldId="391"/>
        </pc:sldMkLst>
        <pc:spChg chg="mod">
          <ac:chgData name="Chang,Spencer Jordan" userId="47bc148a-f66a-4a29-97b6-6d9f682b338e" providerId="ADAL" clId="{AD32AD48-F7C3-4EE4-B459-3E1A85BD31A4}" dt="2024-07-24T15:52:53.900" v="1860" actId="20577"/>
          <ac:spMkLst>
            <pc:docMk/>
            <pc:sldMk cId="1257825916" sldId="391"/>
            <ac:spMk id="2" creationId="{F4F93C9D-F6BA-AC91-41D5-04FD8C7AADFF}"/>
          </ac:spMkLst>
        </pc:spChg>
        <pc:picChg chg="mod">
          <ac:chgData name="Chang,Spencer Jordan" userId="47bc148a-f66a-4a29-97b6-6d9f682b338e" providerId="ADAL" clId="{AD32AD48-F7C3-4EE4-B459-3E1A85BD31A4}" dt="2024-07-24T15:52:25.968" v="1814" actId="1076"/>
          <ac:picMkLst>
            <pc:docMk/>
            <pc:sldMk cId="1257825916" sldId="391"/>
            <ac:picMk id="5" creationId="{6C4BE5C2-D366-C394-06CA-F75E3BC5E5A4}"/>
          </ac:picMkLst>
        </pc:picChg>
      </pc:sldChg>
      <pc:sldChg chg="del">
        <pc:chgData name="Chang,Spencer Jordan" userId="47bc148a-f66a-4a29-97b6-6d9f682b338e" providerId="ADAL" clId="{AD32AD48-F7C3-4EE4-B459-3E1A85BD31A4}" dt="2024-07-24T15:08:10.076" v="1019" actId="47"/>
        <pc:sldMkLst>
          <pc:docMk/>
          <pc:sldMk cId="4092573023" sldId="392"/>
        </pc:sldMkLst>
      </pc:sldChg>
      <pc:sldChg chg="modSp mod">
        <pc:chgData name="Chang,Spencer Jordan" userId="47bc148a-f66a-4a29-97b6-6d9f682b338e" providerId="ADAL" clId="{AD32AD48-F7C3-4EE4-B459-3E1A85BD31A4}" dt="2024-07-24T16:15:19.892" v="2826" actId="14100"/>
        <pc:sldMkLst>
          <pc:docMk/>
          <pc:sldMk cId="3855480314" sldId="393"/>
        </pc:sldMkLst>
        <pc:graphicFrameChg chg="modGraphic">
          <ac:chgData name="Chang,Spencer Jordan" userId="47bc148a-f66a-4a29-97b6-6d9f682b338e" providerId="ADAL" clId="{AD32AD48-F7C3-4EE4-B459-3E1A85BD31A4}" dt="2024-07-24T16:15:15.504" v="2825" actId="113"/>
          <ac:graphicFrameMkLst>
            <pc:docMk/>
            <pc:sldMk cId="3855480314" sldId="393"/>
            <ac:graphicFrameMk id="7" creationId="{575B7A82-253C-35A9-FED5-8C77FBF4B18D}"/>
          </ac:graphicFrameMkLst>
        </pc:graphicFrameChg>
        <pc:picChg chg="mod">
          <ac:chgData name="Chang,Spencer Jordan" userId="47bc148a-f66a-4a29-97b6-6d9f682b338e" providerId="ADAL" clId="{AD32AD48-F7C3-4EE4-B459-3E1A85BD31A4}" dt="2024-07-24T16:15:19.892" v="2826" actId="14100"/>
          <ac:picMkLst>
            <pc:docMk/>
            <pc:sldMk cId="3855480314" sldId="393"/>
            <ac:picMk id="5" creationId="{6F8C9E78-2655-B60C-BA17-DA470A2A39A7}"/>
          </ac:picMkLst>
        </pc:picChg>
      </pc:sldChg>
      <pc:sldChg chg="del">
        <pc:chgData name="Chang,Spencer Jordan" userId="47bc148a-f66a-4a29-97b6-6d9f682b338e" providerId="ADAL" clId="{AD32AD48-F7C3-4EE4-B459-3E1A85BD31A4}" dt="2024-07-24T16:15:04.825" v="2823" actId="47"/>
        <pc:sldMkLst>
          <pc:docMk/>
          <pc:sldMk cId="2094946711" sldId="394"/>
        </pc:sldMkLst>
      </pc:sldChg>
      <pc:sldChg chg="del">
        <pc:chgData name="Chang,Spencer Jordan" userId="47bc148a-f66a-4a29-97b6-6d9f682b338e" providerId="ADAL" clId="{AD32AD48-F7C3-4EE4-B459-3E1A85BD31A4}" dt="2024-07-24T17:08:29.403" v="4664" actId="47"/>
        <pc:sldMkLst>
          <pc:docMk/>
          <pc:sldMk cId="2464690311" sldId="395"/>
        </pc:sldMkLst>
      </pc:sldChg>
      <pc:sldChg chg="addSp delSp modSp mod modClrScheme chgLayout modNotesTx">
        <pc:chgData name="Chang,Spencer Jordan" userId="47bc148a-f66a-4a29-97b6-6d9f682b338e" providerId="ADAL" clId="{AD32AD48-F7C3-4EE4-B459-3E1A85BD31A4}" dt="2024-07-25T18:10:49.551" v="8269"/>
        <pc:sldMkLst>
          <pc:docMk/>
          <pc:sldMk cId="3154512151" sldId="422"/>
        </pc:sldMkLst>
        <pc:spChg chg="add del mod ord">
          <ac:chgData name="Chang,Spencer Jordan" userId="47bc148a-f66a-4a29-97b6-6d9f682b338e" providerId="ADAL" clId="{AD32AD48-F7C3-4EE4-B459-3E1A85BD31A4}" dt="2024-07-24T17:09:46.778" v="4737"/>
          <ac:spMkLst>
            <pc:docMk/>
            <pc:sldMk cId="3154512151" sldId="422"/>
            <ac:spMk id="2" creationId="{49233CF8-0AA5-B301-6014-C904E9FF1FC9}"/>
          </ac:spMkLst>
        </pc:spChg>
        <pc:spChg chg="add mod ord">
          <ac:chgData name="Chang,Spencer Jordan" userId="47bc148a-f66a-4a29-97b6-6d9f682b338e" providerId="ADAL" clId="{AD32AD48-F7C3-4EE4-B459-3E1A85BD31A4}" dt="2024-07-25T18:06:01.699" v="7781" actId="12"/>
          <ac:spMkLst>
            <pc:docMk/>
            <pc:sldMk cId="3154512151" sldId="422"/>
            <ac:spMk id="3" creationId="{818144ED-D54A-7D05-CCF8-C72EA4CD9748}"/>
          </ac:spMkLst>
        </pc:spChg>
        <pc:spChg chg="mod ord">
          <ac:chgData name="Chang,Spencer Jordan" userId="47bc148a-f66a-4a29-97b6-6d9f682b338e" providerId="ADAL" clId="{AD32AD48-F7C3-4EE4-B459-3E1A85BD31A4}" dt="2024-07-25T18:06:29.129" v="7802" actId="27636"/>
          <ac:spMkLst>
            <pc:docMk/>
            <pc:sldMk cId="3154512151" sldId="422"/>
            <ac:spMk id="8" creationId="{DC3BB150-39B9-AE9B-9CB6-71D806FA0B8C}"/>
          </ac:spMkLst>
        </pc:spChg>
        <pc:graphicFrameChg chg="add mod modGraphic">
          <ac:chgData name="Chang,Spencer Jordan" userId="47bc148a-f66a-4a29-97b6-6d9f682b338e" providerId="ADAL" clId="{AD32AD48-F7C3-4EE4-B459-3E1A85BD31A4}" dt="2024-07-25T18:10:49.551" v="8269"/>
          <ac:graphicFrameMkLst>
            <pc:docMk/>
            <pc:sldMk cId="3154512151" sldId="422"/>
            <ac:graphicFrameMk id="4" creationId="{614B9E8A-3930-5C82-CC65-67980A15B3FF}"/>
          </ac:graphicFrameMkLst>
        </pc:graphicFrameChg>
        <pc:graphicFrameChg chg="del">
          <ac:chgData name="Chang,Spencer Jordan" userId="47bc148a-f66a-4a29-97b6-6d9f682b338e" providerId="ADAL" clId="{AD32AD48-F7C3-4EE4-B459-3E1A85BD31A4}" dt="2024-07-24T17:09:45.481" v="4736" actId="21"/>
          <ac:graphicFrameMkLst>
            <pc:docMk/>
            <pc:sldMk cId="3154512151" sldId="422"/>
            <ac:graphicFrameMk id="5" creationId="{614B9E8A-3930-5C82-CC65-67980A15B3FF}"/>
          </ac:graphicFrameMkLst>
        </pc:graphicFrameChg>
      </pc:sldChg>
      <pc:sldChg chg="addSp delSp modSp del mod">
        <pc:chgData name="Chang,Spencer Jordan" userId="47bc148a-f66a-4a29-97b6-6d9f682b338e" providerId="ADAL" clId="{AD32AD48-F7C3-4EE4-B459-3E1A85BD31A4}" dt="2024-07-24T17:14:43.573" v="4974" actId="47"/>
        <pc:sldMkLst>
          <pc:docMk/>
          <pc:sldMk cId="3559143952" sldId="423"/>
        </pc:sldMkLst>
        <pc:spChg chg="add mod">
          <ac:chgData name="Chang,Spencer Jordan" userId="47bc148a-f66a-4a29-97b6-6d9f682b338e" providerId="ADAL" clId="{AD32AD48-F7C3-4EE4-B459-3E1A85BD31A4}" dt="2024-07-24T17:11:32.555" v="4907" actId="21"/>
          <ac:spMkLst>
            <pc:docMk/>
            <pc:sldMk cId="3559143952" sldId="423"/>
            <ac:spMk id="3" creationId="{29BACF9D-9196-4BC2-D1F7-12DA31F0A51F}"/>
          </ac:spMkLst>
        </pc:spChg>
        <pc:picChg chg="del">
          <ac:chgData name="Chang,Spencer Jordan" userId="47bc148a-f66a-4a29-97b6-6d9f682b338e" providerId="ADAL" clId="{AD32AD48-F7C3-4EE4-B459-3E1A85BD31A4}" dt="2024-07-24T17:11:32.555" v="4907" actId="21"/>
          <ac:picMkLst>
            <pc:docMk/>
            <pc:sldMk cId="3559143952" sldId="423"/>
            <ac:picMk id="5" creationId="{15ABF0FE-58DF-FE6E-7598-72C10F510827}"/>
          </ac:picMkLst>
        </pc:picChg>
      </pc:sldChg>
      <pc:sldChg chg="del">
        <pc:chgData name="Chang,Spencer Jordan" userId="47bc148a-f66a-4a29-97b6-6d9f682b338e" providerId="ADAL" clId="{AD32AD48-F7C3-4EE4-B459-3E1A85BD31A4}" dt="2024-07-24T17:08:35.377" v="4665" actId="47"/>
        <pc:sldMkLst>
          <pc:docMk/>
          <pc:sldMk cId="2275049791" sldId="424"/>
        </pc:sldMkLst>
      </pc:sldChg>
      <pc:sldChg chg="del">
        <pc:chgData name="Chang,Spencer Jordan" userId="47bc148a-f66a-4a29-97b6-6d9f682b338e" providerId="ADAL" clId="{AD32AD48-F7C3-4EE4-B459-3E1A85BD31A4}" dt="2024-07-24T17:14:43.573" v="4974" actId="47"/>
        <pc:sldMkLst>
          <pc:docMk/>
          <pc:sldMk cId="1780014955" sldId="425"/>
        </pc:sldMkLst>
      </pc:sldChg>
      <pc:sldChg chg="modSp mod">
        <pc:chgData name="Chang,Spencer Jordan" userId="47bc148a-f66a-4a29-97b6-6d9f682b338e" providerId="ADAL" clId="{AD32AD48-F7C3-4EE4-B459-3E1A85BD31A4}" dt="2024-07-24T15:56:14.906" v="2023" actId="1076"/>
        <pc:sldMkLst>
          <pc:docMk/>
          <pc:sldMk cId="1026389162" sldId="426"/>
        </pc:sldMkLst>
        <pc:spChg chg="mod">
          <ac:chgData name="Chang,Spencer Jordan" userId="47bc148a-f66a-4a29-97b6-6d9f682b338e" providerId="ADAL" clId="{AD32AD48-F7C3-4EE4-B459-3E1A85BD31A4}" dt="2024-07-24T15:53:16.515" v="1892" actId="20577"/>
          <ac:spMkLst>
            <pc:docMk/>
            <pc:sldMk cId="1026389162" sldId="426"/>
            <ac:spMk id="9" creationId="{9CEDDA74-5C4F-48A6-EEA7-1D46E9B3A533}"/>
          </ac:spMkLst>
        </pc:spChg>
        <pc:spChg chg="mod">
          <ac:chgData name="Chang,Spencer Jordan" userId="47bc148a-f66a-4a29-97b6-6d9f682b338e" providerId="ADAL" clId="{AD32AD48-F7C3-4EE4-B459-3E1A85BD31A4}" dt="2024-07-24T15:56:11.659" v="2020" actId="14100"/>
          <ac:spMkLst>
            <pc:docMk/>
            <pc:sldMk cId="1026389162" sldId="426"/>
            <ac:spMk id="11" creationId="{9403ACBC-B004-74A3-8642-4738135EB483}"/>
          </ac:spMkLst>
        </pc:spChg>
        <pc:picChg chg="mod">
          <ac:chgData name="Chang,Spencer Jordan" userId="47bc148a-f66a-4a29-97b6-6d9f682b338e" providerId="ADAL" clId="{AD32AD48-F7C3-4EE4-B459-3E1A85BD31A4}" dt="2024-07-24T15:56:14.906" v="2023" actId="1076"/>
          <ac:picMkLst>
            <pc:docMk/>
            <pc:sldMk cId="1026389162" sldId="426"/>
            <ac:picMk id="4" creationId="{F7F49E3A-3545-B194-6ECF-4802A9D773A3}"/>
          </ac:picMkLst>
        </pc:picChg>
      </pc:sldChg>
      <pc:sldChg chg="modSp mod ord modNotesTx">
        <pc:chgData name="Chang,Spencer Jordan" userId="47bc148a-f66a-4a29-97b6-6d9f682b338e" providerId="ADAL" clId="{AD32AD48-F7C3-4EE4-B459-3E1A85BD31A4}" dt="2024-07-26T13:28:59.174" v="12031" actId="1076"/>
        <pc:sldMkLst>
          <pc:docMk/>
          <pc:sldMk cId="2524130510" sldId="427"/>
        </pc:sldMkLst>
        <pc:spChg chg="mod">
          <ac:chgData name="Chang,Spencer Jordan" userId="47bc148a-f66a-4a29-97b6-6d9f682b338e" providerId="ADAL" clId="{AD32AD48-F7C3-4EE4-B459-3E1A85BD31A4}" dt="2024-07-24T16:13:52.538" v="2822" actId="20577"/>
          <ac:spMkLst>
            <pc:docMk/>
            <pc:sldMk cId="2524130510" sldId="427"/>
            <ac:spMk id="2" creationId="{BA916F50-8AB3-068F-EC97-B34F526D7979}"/>
          </ac:spMkLst>
        </pc:spChg>
        <pc:picChg chg="mod">
          <ac:chgData name="Chang,Spencer Jordan" userId="47bc148a-f66a-4a29-97b6-6d9f682b338e" providerId="ADAL" clId="{AD32AD48-F7C3-4EE4-B459-3E1A85BD31A4}" dt="2024-07-26T13:28:59.174" v="12031" actId="1076"/>
          <ac:picMkLst>
            <pc:docMk/>
            <pc:sldMk cId="2524130510" sldId="427"/>
            <ac:picMk id="9" creationId="{CF06FFFB-08AF-EFDC-49DA-F5E53C639EB8}"/>
          </ac:picMkLst>
        </pc:picChg>
      </pc:sldChg>
      <pc:sldChg chg="addSp delSp modSp new mod modClrScheme modAnim chgLayout modNotesTx">
        <pc:chgData name="Chang,Spencer Jordan" userId="47bc148a-f66a-4a29-97b6-6d9f682b338e" providerId="ADAL" clId="{AD32AD48-F7C3-4EE4-B459-3E1A85BD31A4}" dt="2024-07-26T13:03:29.275" v="11075" actId="20577"/>
        <pc:sldMkLst>
          <pc:docMk/>
          <pc:sldMk cId="4198303420" sldId="428"/>
        </pc:sldMkLst>
        <pc:spChg chg="del mod ord">
          <ac:chgData name="Chang,Spencer Jordan" userId="47bc148a-f66a-4a29-97b6-6d9f682b338e" providerId="ADAL" clId="{AD32AD48-F7C3-4EE4-B459-3E1A85BD31A4}" dt="2024-07-24T13:47:32.739" v="1" actId="700"/>
          <ac:spMkLst>
            <pc:docMk/>
            <pc:sldMk cId="4198303420" sldId="428"/>
            <ac:spMk id="2" creationId="{09A730A3-DBD1-94B8-3483-5A9485C5EB9D}"/>
          </ac:spMkLst>
        </pc:spChg>
        <pc:spChg chg="add mod ord">
          <ac:chgData name="Chang,Spencer Jordan" userId="47bc148a-f66a-4a29-97b6-6d9f682b338e" providerId="ADAL" clId="{AD32AD48-F7C3-4EE4-B459-3E1A85BD31A4}" dt="2024-07-26T12:22:00.230" v="9907" actId="14100"/>
          <ac:spMkLst>
            <pc:docMk/>
            <pc:sldMk cId="4198303420" sldId="428"/>
            <ac:spMk id="2" creationId="{45DA8613-2F39-6E39-7BED-7CE92C071744}"/>
          </ac:spMkLst>
        </pc:spChg>
        <pc:spChg chg="del mod ord">
          <ac:chgData name="Chang,Spencer Jordan" userId="47bc148a-f66a-4a29-97b6-6d9f682b338e" providerId="ADAL" clId="{AD32AD48-F7C3-4EE4-B459-3E1A85BD31A4}" dt="2024-07-24T13:47:32.739" v="1" actId="700"/>
          <ac:spMkLst>
            <pc:docMk/>
            <pc:sldMk cId="4198303420" sldId="428"/>
            <ac:spMk id="3" creationId="{670199A3-F5FB-3E05-952D-EB0D40C2D106}"/>
          </ac:spMkLst>
        </pc:spChg>
        <pc:spChg chg="add mod">
          <ac:chgData name="Chang,Spencer Jordan" userId="47bc148a-f66a-4a29-97b6-6d9f682b338e" providerId="ADAL" clId="{AD32AD48-F7C3-4EE4-B459-3E1A85BD31A4}" dt="2024-07-24T22:02:32.353" v="6155" actId="208"/>
          <ac:spMkLst>
            <pc:docMk/>
            <pc:sldMk cId="4198303420" sldId="428"/>
            <ac:spMk id="3" creationId="{B58FC131-AFDC-1D17-0FDE-91DCA04C7823}"/>
          </ac:spMkLst>
        </pc:spChg>
        <pc:spChg chg="add mod ord">
          <ac:chgData name="Chang,Spencer Jordan" userId="47bc148a-f66a-4a29-97b6-6d9f682b338e" providerId="ADAL" clId="{AD32AD48-F7C3-4EE4-B459-3E1A85BD31A4}" dt="2024-07-24T16:39:31.386" v="2827" actId="700"/>
          <ac:spMkLst>
            <pc:docMk/>
            <pc:sldMk cId="4198303420" sldId="428"/>
            <ac:spMk id="4" creationId="{D1C8B882-7687-188E-C01B-1830EAEDBAF6}"/>
          </ac:spMkLst>
        </pc:spChg>
        <pc:spChg chg="add del mod ord">
          <ac:chgData name="Chang,Spencer Jordan" userId="47bc148a-f66a-4a29-97b6-6d9f682b338e" providerId="ADAL" clId="{AD32AD48-F7C3-4EE4-B459-3E1A85BD31A4}" dt="2024-07-24T13:48:04.006" v="84"/>
          <ac:spMkLst>
            <pc:docMk/>
            <pc:sldMk cId="4198303420" sldId="428"/>
            <ac:spMk id="5" creationId="{3F485CE1-FA51-ED00-1F3D-DF30FEE89D7A}"/>
          </ac:spMkLst>
        </pc:spChg>
        <pc:spChg chg="add mod">
          <ac:chgData name="Chang,Spencer Jordan" userId="47bc148a-f66a-4a29-97b6-6d9f682b338e" providerId="ADAL" clId="{AD32AD48-F7C3-4EE4-B459-3E1A85BD31A4}" dt="2024-07-24T22:02:43.239" v="6159" actId="1076"/>
          <ac:spMkLst>
            <pc:docMk/>
            <pc:sldMk cId="4198303420" sldId="428"/>
            <ac:spMk id="5" creationId="{DC24AF73-AA5D-FBDE-B503-D3213DEDE126}"/>
          </ac:spMkLst>
        </pc:spChg>
        <pc:spChg chg="add mod">
          <ac:chgData name="Chang,Spencer Jordan" userId="47bc148a-f66a-4a29-97b6-6d9f682b338e" providerId="ADAL" clId="{AD32AD48-F7C3-4EE4-B459-3E1A85BD31A4}" dt="2024-07-24T22:03:25.180" v="6184" actId="1076"/>
          <ac:spMkLst>
            <pc:docMk/>
            <pc:sldMk cId="4198303420" sldId="428"/>
            <ac:spMk id="7" creationId="{3B523EB1-89B7-4855-D424-3E806D9E5491}"/>
          </ac:spMkLst>
        </pc:spChg>
        <pc:picChg chg="add mod ord modCrop">
          <ac:chgData name="Chang,Spencer Jordan" userId="47bc148a-f66a-4a29-97b6-6d9f682b338e" providerId="ADAL" clId="{AD32AD48-F7C3-4EE4-B459-3E1A85BD31A4}" dt="2024-07-24T16:39:48.866" v="2831" actId="1076"/>
          <ac:picMkLst>
            <pc:docMk/>
            <pc:sldMk cId="4198303420" sldId="428"/>
            <ac:picMk id="6" creationId="{C9D3D514-8730-43A9-BDA8-C6ADC08B0390}"/>
          </ac:picMkLst>
        </pc:picChg>
      </pc:sldChg>
      <pc:sldChg chg="addSp delSp modSp new mod modClrScheme chgLayout modNotesTx">
        <pc:chgData name="Chang,Spencer Jordan" userId="47bc148a-f66a-4a29-97b6-6d9f682b338e" providerId="ADAL" clId="{AD32AD48-F7C3-4EE4-B459-3E1A85BD31A4}" dt="2024-07-25T19:03:56.327" v="8765" actId="20577"/>
        <pc:sldMkLst>
          <pc:docMk/>
          <pc:sldMk cId="4094875018" sldId="429"/>
        </pc:sldMkLst>
        <pc:spChg chg="mod ord">
          <ac:chgData name="Chang,Spencer Jordan" userId="47bc148a-f66a-4a29-97b6-6d9f682b338e" providerId="ADAL" clId="{AD32AD48-F7C3-4EE4-B459-3E1A85BD31A4}" dt="2024-07-24T14:28:13.775" v="267" actId="20577"/>
          <ac:spMkLst>
            <pc:docMk/>
            <pc:sldMk cId="4094875018" sldId="429"/>
            <ac:spMk id="2" creationId="{3D4C328E-B1C7-8286-12C4-02A19D48634F}"/>
          </ac:spMkLst>
        </pc:spChg>
        <pc:spChg chg="del">
          <ac:chgData name="Chang,Spencer Jordan" userId="47bc148a-f66a-4a29-97b6-6d9f682b338e" providerId="ADAL" clId="{AD32AD48-F7C3-4EE4-B459-3E1A85BD31A4}" dt="2024-07-24T13:50:16.262" v="126"/>
          <ac:spMkLst>
            <pc:docMk/>
            <pc:sldMk cId="4094875018" sldId="429"/>
            <ac:spMk id="3" creationId="{82C18C48-E4CC-B980-0FB7-62A3F7D99C4B}"/>
          </ac:spMkLst>
        </pc:spChg>
        <pc:spChg chg="add del mod ord">
          <ac:chgData name="Chang,Spencer Jordan" userId="47bc148a-f66a-4a29-97b6-6d9f682b338e" providerId="ADAL" clId="{AD32AD48-F7C3-4EE4-B459-3E1A85BD31A4}" dt="2024-07-24T13:50:30.560" v="132" actId="700"/>
          <ac:spMkLst>
            <pc:docMk/>
            <pc:sldMk cId="4094875018" sldId="429"/>
            <ac:spMk id="6" creationId="{BA788C9C-8EBF-D86B-E6A0-EFA0A86B810B}"/>
          </ac:spMkLst>
        </pc:spChg>
        <pc:spChg chg="add del mod ord">
          <ac:chgData name="Chang,Spencer Jordan" userId="47bc148a-f66a-4a29-97b6-6d9f682b338e" providerId="ADAL" clId="{AD32AD48-F7C3-4EE4-B459-3E1A85BD31A4}" dt="2024-07-24T14:30:48.151" v="275" actId="14100"/>
          <ac:spMkLst>
            <pc:docMk/>
            <pc:sldMk cId="4094875018" sldId="429"/>
            <ac:spMk id="7" creationId="{530EE2E7-683C-FBCD-A71C-86717882BE78}"/>
          </ac:spMkLst>
        </pc:spChg>
        <pc:spChg chg="add del mod ord">
          <ac:chgData name="Chang,Spencer Jordan" userId="47bc148a-f66a-4a29-97b6-6d9f682b338e" providerId="ADAL" clId="{AD32AD48-F7C3-4EE4-B459-3E1A85BD31A4}" dt="2024-07-24T13:50:31.801" v="133"/>
          <ac:spMkLst>
            <pc:docMk/>
            <pc:sldMk cId="4094875018" sldId="429"/>
            <ac:spMk id="8" creationId="{17620045-3ED2-5568-22C6-705457534281}"/>
          </ac:spMkLst>
        </pc:spChg>
        <pc:picChg chg="add del mod">
          <ac:chgData name="Chang,Spencer Jordan" userId="47bc148a-f66a-4a29-97b6-6d9f682b338e" providerId="ADAL" clId="{AD32AD48-F7C3-4EE4-B459-3E1A85BD31A4}" dt="2024-07-24T13:50:21.522" v="129" actId="21"/>
          <ac:picMkLst>
            <pc:docMk/>
            <pc:sldMk cId="4094875018" sldId="429"/>
            <ac:picMk id="4" creationId="{2EE72738-E1DB-8287-5E74-393754123332}"/>
          </ac:picMkLst>
        </pc:picChg>
        <pc:picChg chg="add mod">
          <ac:chgData name="Chang,Spencer Jordan" userId="47bc148a-f66a-4a29-97b6-6d9f682b338e" providerId="ADAL" clId="{AD32AD48-F7C3-4EE4-B459-3E1A85BD31A4}" dt="2024-07-24T14:30:26.966" v="270" actId="1076"/>
          <ac:picMkLst>
            <pc:docMk/>
            <pc:sldMk cId="4094875018" sldId="429"/>
            <ac:picMk id="9" creationId="{2EE72738-E1DB-8287-5E74-393754123332}"/>
          </ac:picMkLst>
        </pc:picChg>
      </pc:sldChg>
      <pc:sldChg chg="new del">
        <pc:chgData name="Chang,Spencer Jordan" userId="47bc148a-f66a-4a29-97b6-6d9f682b338e" providerId="ADAL" clId="{AD32AD48-F7C3-4EE4-B459-3E1A85BD31A4}" dt="2024-07-24T13:51:19.194" v="157" actId="47"/>
        <pc:sldMkLst>
          <pc:docMk/>
          <pc:sldMk cId="1627752041" sldId="430"/>
        </pc:sldMkLst>
      </pc:sldChg>
      <pc:sldChg chg="addSp modSp new mod modNotesTx">
        <pc:chgData name="Chang,Spencer Jordan" userId="47bc148a-f66a-4a29-97b6-6d9f682b338e" providerId="ADAL" clId="{AD32AD48-F7C3-4EE4-B459-3E1A85BD31A4}" dt="2024-07-25T19:04:29.341" v="8786" actId="20577"/>
        <pc:sldMkLst>
          <pc:docMk/>
          <pc:sldMk cId="2028640440" sldId="430"/>
        </pc:sldMkLst>
        <pc:spChg chg="mod">
          <ac:chgData name="Chang,Spencer Jordan" userId="47bc148a-f66a-4a29-97b6-6d9f682b338e" providerId="ADAL" clId="{AD32AD48-F7C3-4EE4-B459-3E1A85BD31A4}" dt="2024-07-24T14:28:07.213" v="249" actId="20577"/>
          <ac:spMkLst>
            <pc:docMk/>
            <pc:sldMk cId="2028640440" sldId="430"/>
            <ac:spMk id="2" creationId="{7C69890B-8688-A077-6D94-59F9A2ACF365}"/>
          </ac:spMkLst>
        </pc:spChg>
        <pc:spChg chg="mod">
          <ac:chgData name="Chang,Spencer Jordan" userId="47bc148a-f66a-4a29-97b6-6d9f682b338e" providerId="ADAL" clId="{AD32AD48-F7C3-4EE4-B459-3E1A85BD31A4}" dt="2024-07-24T14:44:40.999" v="440" actId="20577"/>
          <ac:spMkLst>
            <pc:docMk/>
            <pc:sldMk cId="2028640440" sldId="430"/>
            <ac:spMk id="3" creationId="{1F14A162-BEF7-566C-637A-69163152B094}"/>
          </ac:spMkLst>
        </pc:spChg>
        <pc:picChg chg="add mod">
          <ac:chgData name="Chang,Spencer Jordan" userId="47bc148a-f66a-4a29-97b6-6d9f682b338e" providerId="ADAL" clId="{AD32AD48-F7C3-4EE4-B459-3E1A85BD31A4}" dt="2024-07-24T14:30:32.418" v="273" actId="1076"/>
          <ac:picMkLst>
            <pc:docMk/>
            <pc:sldMk cId="2028640440" sldId="430"/>
            <ac:picMk id="4" creationId="{18FA7E55-3B99-B53F-A7AB-1E37D4F80567}"/>
          </ac:picMkLst>
        </pc:picChg>
      </pc:sldChg>
      <pc:sldChg chg="new del">
        <pc:chgData name="Chang,Spencer Jordan" userId="47bc148a-f66a-4a29-97b6-6d9f682b338e" providerId="ADAL" clId="{AD32AD48-F7C3-4EE4-B459-3E1A85BD31A4}" dt="2024-07-24T14:44:55.248" v="444" actId="47"/>
        <pc:sldMkLst>
          <pc:docMk/>
          <pc:sldMk cId="3340246041" sldId="431"/>
        </pc:sldMkLst>
      </pc:sldChg>
      <pc:sldChg chg="addSp delSp modSp add mod modNotesTx">
        <pc:chgData name="Chang,Spencer Jordan" userId="47bc148a-f66a-4a29-97b6-6d9f682b338e" providerId="ADAL" clId="{AD32AD48-F7C3-4EE4-B459-3E1A85BD31A4}" dt="2024-07-25T19:12:29.917" v="9549" actId="20577"/>
        <pc:sldMkLst>
          <pc:docMk/>
          <pc:sldMk cId="2161305762" sldId="432"/>
        </pc:sldMkLst>
        <pc:spChg chg="mod">
          <ac:chgData name="Chang,Spencer Jordan" userId="47bc148a-f66a-4a29-97b6-6d9f682b338e" providerId="ADAL" clId="{AD32AD48-F7C3-4EE4-B459-3E1A85BD31A4}" dt="2024-07-25T19:06:16.828" v="8788" actId="20577"/>
          <ac:spMkLst>
            <pc:docMk/>
            <pc:sldMk cId="2161305762" sldId="432"/>
            <ac:spMk id="3" creationId="{1F14A162-BEF7-566C-637A-69163152B094}"/>
          </ac:spMkLst>
        </pc:spChg>
        <pc:spChg chg="add del mod">
          <ac:chgData name="Chang,Spencer Jordan" userId="47bc148a-f66a-4a29-97b6-6d9f682b338e" providerId="ADAL" clId="{AD32AD48-F7C3-4EE4-B459-3E1A85BD31A4}" dt="2024-07-24T14:46:55.980" v="488" actId="478"/>
          <ac:spMkLst>
            <pc:docMk/>
            <pc:sldMk cId="2161305762" sldId="432"/>
            <ac:spMk id="6" creationId="{4078A16B-2EA1-587E-7F3F-6590C8AB3AD6}"/>
          </ac:spMkLst>
        </pc:spChg>
        <pc:spChg chg="add mod">
          <ac:chgData name="Chang,Spencer Jordan" userId="47bc148a-f66a-4a29-97b6-6d9f682b338e" providerId="ADAL" clId="{AD32AD48-F7C3-4EE4-B459-3E1A85BD31A4}" dt="2024-07-24T14:53:08.074" v="718" actId="1076"/>
          <ac:spMkLst>
            <pc:docMk/>
            <pc:sldMk cId="2161305762" sldId="432"/>
            <ac:spMk id="7" creationId="{672124C7-AF65-A161-CA0E-567EE841467D}"/>
          </ac:spMkLst>
        </pc:spChg>
        <pc:spChg chg="add mod">
          <ac:chgData name="Chang,Spencer Jordan" userId="47bc148a-f66a-4a29-97b6-6d9f682b338e" providerId="ADAL" clId="{AD32AD48-F7C3-4EE4-B459-3E1A85BD31A4}" dt="2024-07-24T15:24:30.816" v="1058" actId="20577"/>
          <ac:spMkLst>
            <pc:docMk/>
            <pc:sldMk cId="2161305762" sldId="432"/>
            <ac:spMk id="8" creationId="{87BEBE12-57CC-1019-9DB2-698FE8BC0AC9}"/>
          </ac:spMkLst>
        </pc:spChg>
        <pc:spChg chg="add mod">
          <ac:chgData name="Chang,Spencer Jordan" userId="47bc148a-f66a-4a29-97b6-6d9f682b338e" providerId="ADAL" clId="{AD32AD48-F7C3-4EE4-B459-3E1A85BD31A4}" dt="2024-07-24T15:24:34.603" v="1060" actId="20577"/>
          <ac:spMkLst>
            <pc:docMk/>
            <pc:sldMk cId="2161305762" sldId="432"/>
            <ac:spMk id="9" creationId="{9AA126E3-9045-11AE-17A8-2C721D3846B0}"/>
          </ac:spMkLst>
        </pc:spChg>
        <pc:spChg chg="add del mod">
          <ac:chgData name="Chang,Spencer Jordan" userId="47bc148a-f66a-4a29-97b6-6d9f682b338e" providerId="ADAL" clId="{AD32AD48-F7C3-4EE4-B459-3E1A85BD31A4}" dt="2024-07-24T14:52:46.920" v="704" actId="478"/>
          <ac:spMkLst>
            <pc:docMk/>
            <pc:sldMk cId="2161305762" sldId="432"/>
            <ac:spMk id="10" creationId="{E54FA4F8-C2B7-1DA3-2A03-83EA1A3B9936}"/>
          </ac:spMkLst>
        </pc:spChg>
        <pc:spChg chg="add mod">
          <ac:chgData name="Chang,Spencer Jordan" userId="47bc148a-f66a-4a29-97b6-6d9f682b338e" providerId="ADAL" clId="{AD32AD48-F7C3-4EE4-B459-3E1A85BD31A4}" dt="2024-07-24T15:24:38.968" v="1062" actId="20577"/>
          <ac:spMkLst>
            <pc:docMk/>
            <pc:sldMk cId="2161305762" sldId="432"/>
            <ac:spMk id="11" creationId="{DE8DC47C-15A8-A6C7-4DCE-65D390B635CD}"/>
          </ac:spMkLst>
        </pc:spChg>
        <pc:spChg chg="add mod">
          <ac:chgData name="Chang,Spencer Jordan" userId="47bc148a-f66a-4a29-97b6-6d9f682b338e" providerId="ADAL" clId="{AD32AD48-F7C3-4EE4-B459-3E1A85BD31A4}" dt="2024-07-24T14:52:54.085" v="713"/>
          <ac:spMkLst>
            <pc:docMk/>
            <pc:sldMk cId="2161305762" sldId="432"/>
            <ac:spMk id="12" creationId="{180202C6-6DC3-736C-1D57-5F7B55AA3F01}"/>
          </ac:spMkLst>
        </pc:spChg>
        <pc:spChg chg="add mod">
          <ac:chgData name="Chang,Spencer Jordan" userId="47bc148a-f66a-4a29-97b6-6d9f682b338e" providerId="ADAL" clId="{AD32AD48-F7C3-4EE4-B459-3E1A85BD31A4}" dt="2024-07-24T15:01:14.576" v="960" actId="1076"/>
          <ac:spMkLst>
            <pc:docMk/>
            <pc:sldMk cId="2161305762" sldId="432"/>
            <ac:spMk id="13" creationId="{DBC62EC9-3320-485C-7FEF-991C0E6029A3}"/>
          </ac:spMkLst>
        </pc:spChg>
        <pc:spChg chg="add mod">
          <ac:chgData name="Chang,Spencer Jordan" userId="47bc148a-f66a-4a29-97b6-6d9f682b338e" providerId="ADAL" clId="{AD32AD48-F7C3-4EE4-B459-3E1A85BD31A4}" dt="2024-07-24T15:02:38.740" v="986" actId="1076"/>
          <ac:spMkLst>
            <pc:docMk/>
            <pc:sldMk cId="2161305762" sldId="432"/>
            <ac:spMk id="14" creationId="{A2BEA53E-62C2-48F8-A2E4-5A5741C61621}"/>
          </ac:spMkLst>
        </pc:spChg>
        <pc:spChg chg="add mod">
          <ac:chgData name="Chang,Spencer Jordan" userId="47bc148a-f66a-4a29-97b6-6d9f682b338e" providerId="ADAL" clId="{AD32AD48-F7C3-4EE4-B459-3E1A85BD31A4}" dt="2024-07-24T15:01:38.041" v="968" actId="20577"/>
          <ac:spMkLst>
            <pc:docMk/>
            <pc:sldMk cId="2161305762" sldId="432"/>
            <ac:spMk id="15" creationId="{636117F0-39D5-BEF8-73A4-7114A74D1776}"/>
          </ac:spMkLst>
        </pc:spChg>
        <pc:spChg chg="add mod">
          <ac:chgData name="Chang,Spencer Jordan" userId="47bc148a-f66a-4a29-97b6-6d9f682b338e" providerId="ADAL" clId="{AD32AD48-F7C3-4EE4-B459-3E1A85BD31A4}" dt="2024-07-24T15:01:44.487" v="971" actId="20577"/>
          <ac:spMkLst>
            <pc:docMk/>
            <pc:sldMk cId="2161305762" sldId="432"/>
            <ac:spMk id="16" creationId="{5B94DE79-E722-6034-B179-9532848F0E77}"/>
          </ac:spMkLst>
        </pc:spChg>
        <pc:spChg chg="add mod">
          <ac:chgData name="Chang,Spencer Jordan" userId="47bc148a-f66a-4a29-97b6-6d9f682b338e" providerId="ADAL" clId="{AD32AD48-F7C3-4EE4-B459-3E1A85BD31A4}" dt="2024-07-24T15:05:59.427" v="1017" actId="20577"/>
          <ac:spMkLst>
            <pc:docMk/>
            <pc:sldMk cId="2161305762" sldId="432"/>
            <ac:spMk id="29" creationId="{A6883BBD-3206-7D1B-0298-D65BB2764851}"/>
          </ac:spMkLst>
        </pc:spChg>
        <pc:spChg chg="add mod">
          <ac:chgData name="Chang,Spencer Jordan" userId="47bc148a-f66a-4a29-97b6-6d9f682b338e" providerId="ADAL" clId="{AD32AD48-F7C3-4EE4-B459-3E1A85BD31A4}" dt="2024-07-24T15:04:05.190" v="1005" actId="1076"/>
          <ac:spMkLst>
            <pc:docMk/>
            <pc:sldMk cId="2161305762" sldId="432"/>
            <ac:spMk id="41" creationId="{82FB6C36-6E43-4882-DBC9-99873AF70599}"/>
          </ac:spMkLst>
        </pc:spChg>
        <pc:spChg chg="add mod">
          <ac:chgData name="Chang,Spencer Jordan" userId="47bc148a-f66a-4a29-97b6-6d9f682b338e" providerId="ADAL" clId="{AD32AD48-F7C3-4EE4-B459-3E1A85BD31A4}" dt="2024-07-24T15:04:32.097" v="1015" actId="20577"/>
          <ac:spMkLst>
            <pc:docMk/>
            <pc:sldMk cId="2161305762" sldId="432"/>
            <ac:spMk id="43" creationId="{9BE52932-DAB4-42D3-395F-2D8C2A8E7A4F}"/>
          </ac:spMkLst>
        </pc:spChg>
        <pc:spChg chg="add mod">
          <ac:chgData name="Chang,Spencer Jordan" userId="47bc148a-f66a-4a29-97b6-6d9f682b338e" providerId="ADAL" clId="{AD32AD48-F7C3-4EE4-B459-3E1A85BD31A4}" dt="2024-07-24T15:04:26.915" v="1013" actId="1076"/>
          <ac:spMkLst>
            <pc:docMk/>
            <pc:sldMk cId="2161305762" sldId="432"/>
            <ac:spMk id="44" creationId="{75E6E0EE-FCFF-C0D1-BFEB-DB70E5E5840E}"/>
          </ac:spMkLst>
        </pc:spChg>
        <pc:picChg chg="mod modCrop">
          <ac:chgData name="Chang,Spencer Jordan" userId="47bc148a-f66a-4a29-97b6-6d9f682b338e" providerId="ADAL" clId="{AD32AD48-F7C3-4EE4-B459-3E1A85BD31A4}" dt="2024-07-24T14:46:05.778" v="455" actId="732"/>
          <ac:picMkLst>
            <pc:docMk/>
            <pc:sldMk cId="2161305762" sldId="432"/>
            <ac:picMk id="4" creationId="{18FA7E55-3B99-B53F-A7AB-1E37D4F80567}"/>
          </ac:picMkLst>
        </pc:picChg>
        <pc:picChg chg="add del mod modCrop">
          <ac:chgData name="Chang,Spencer Jordan" userId="47bc148a-f66a-4a29-97b6-6d9f682b338e" providerId="ADAL" clId="{AD32AD48-F7C3-4EE4-B459-3E1A85BD31A4}" dt="2024-07-24T14:46:27.657" v="461" actId="478"/>
          <ac:picMkLst>
            <pc:docMk/>
            <pc:sldMk cId="2161305762" sldId="432"/>
            <ac:picMk id="5" creationId="{5E9EB5AC-3D8E-5003-B7B0-1FE2BEE4ED83}"/>
          </ac:picMkLst>
        </pc:picChg>
        <pc:cxnChg chg="add mod">
          <ac:chgData name="Chang,Spencer Jordan" userId="47bc148a-f66a-4a29-97b6-6d9f682b338e" providerId="ADAL" clId="{AD32AD48-F7C3-4EE4-B459-3E1A85BD31A4}" dt="2024-07-24T15:02:14.165" v="979" actId="14100"/>
          <ac:cxnSpMkLst>
            <pc:docMk/>
            <pc:sldMk cId="2161305762" sldId="432"/>
            <ac:cxnSpMk id="18" creationId="{B0A12381-6EE6-7B71-C559-FCE03C7D90F8}"/>
          </ac:cxnSpMkLst>
        </pc:cxnChg>
        <pc:cxnChg chg="add mod">
          <ac:chgData name="Chang,Spencer Jordan" userId="47bc148a-f66a-4a29-97b6-6d9f682b338e" providerId="ADAL" clId="{AD32AD48-F7C3-4EE4-B459-3E1A85BD31A4}" dt="2024-07-24T15:02:25.549" v="980" actId="14100"/>
          <ac:cxnSpMkLst>
            <pc:docMk/>
            <pc:sldMk cId="2161305762" sldId="432"/>
            <ac:cxnSpMk id="19" creationId="{9C3D17A4-684E-5765-06A3-16FAFDF74E8A}"/>
          </ac:cxnSpMkLst>
        </pc:cxnChg>
        <pc:cxnChg chg="add mod">
          <ac:chgData name="Chang,Spencer Jordan" userId="47bc148a-f66a-4a29-97b6-6d9f682b338e" providerId="ADAL" clId="{AD32AD48-F7C3-4EE4-B459-3E1A85BD31A4}" dt="2024-07-24T15:02:38.740" v="986" actId="1076"/>
          <ac:cxnSpMkLst>
            <pc:docMk/>
            <pc:sldMk cId="2161305762" sldId="432"/>
            <ac:cxnSpMk id="25" creationId="{72CB2034-9783-43B5-3626-24F9258B9EA7}"/>
          </ac:cxnSpMkLst>
        </pc:cxnChg>
        <pc:cxnChg chg="add mod">
          <ac:chgData name="Chang,Spencer Jordan" userId="47bc148a-f66a-4a29-97b6-6d9f682b338e" providerId="ADAL" clId="{AD32AD48-F7C3-4EE4-B459-3E1A85BD31A4}" dt="2024-07-24T17:04:35.468" v="4264"/>
          <ac:cxnSpMkLst>
            <pc:docMk/>
            <pc:sldMk cId="2161305762" sldId="432"/>
            <ac:cxnSpMk id="31" creationId="{17DB9244-7106-5607-7F1F-07D73CE54111}"/>
          </ac:cxnSpMkLst>
        </pc:cxnChg>
        <pc:cxnChg chg="add mod">
          <ac:chgData name="Chang,Spencer Jordan" userId="47bc148a-f66a-4a29-97b6-6d9f682b338e" providerId="ADAL" clId="{AD32AD48-F7C3-4EE4-B459-3E1A85BD31A4}" dt="2024-07-24T17:04:42.695" v="4265" actId="14100"/>
          <ac:cxnSpMkLst>
            <pc:docMk/>
            <pc:sldMk cId="2161305762" sldId="432"/>
            <ac:cxnSpMk id="32" creationId="{FAB26EF5-9567-D582-2E1F-7DFE0F233CA6}"/>
          </ac:cxnSpMkLst>
        </pc:cxnChg>
        <pc:cxnChg chg="add mod">
          <ac:chgData name="Chang,Spencer Jordan" userId="47bc148a-f66a-4a29-97b6-6d9f682b338e" providerId="ADAL" clId="{AD32AD48-F7C3-4EE4-B459-3E1A85BD31A4}" dt="2024-07-24T17:04:35.468" v="4264"/>
          <ac:cxnSpMkLst>
            <pc:docMk/>
            <pc:sldMk cId="2161305762" sldId="432"/>
            <ac:cxnSpMk id="36" creationId="{FD8A8E3E-A0C4-B6FD-E4D1-16E5F7E3789C}"/>
          </ac:cxnSpMkLst>
        </pc:cxnChg>
        <pc:cxnChg chg="add mod">
          <ac:chgData name="Chang,Spencer Jordan" userId="47bc148a-f66a-4a29-97b6-6d9f682b338e" providerId="ADAL" clId="{AD32AD48-F7C3-4EE4-B459-3E1A85BD31A4}" dt="2024-07-24T15:04:08.133" v="1006"/>
          <ac:cxnSpMkLst>
            <pc:docMk/>
            <pc:sldMk cId="2161305762" sldId="432"/>
            <ac:cxnSpMk id="42" creationId="{76CDCB8D-E04A-2D05-2BD5-C4285BEB6139}"/>
          </ac:cxnSpMkLst>
        </pc:cxnChg>
      </pc:sldChg>
      <pc:sldChg chg="modSp add mod modNotesTx">
        <pc:chgData name="Chang,Spencer Jordan" userId="47bc148a-f66a-4a29-97b6-6d9f682b338e" providerId="ADAL" clId="{AD32AD48-F7C3-4EE4-B459-3E1A85BD31A4}" dt="2024-07-26T13:14:47.037" v="11163" actId="20577"/>
        <pc:sldMkLst>
          <pc:docMk/>
          <pc:sldMk cId="2829720845" sldId="433"/>
        </pc:sldMkLst>
        <pc:spChg chg="mod">
          <ac:chgData name="Chang,Spencer Jordan" userId="47bc148a-f66a-4a29-97b6-6d9f682b338e" providerId="ADAL" clId="{AD32AD48-F7C3-4EE4-B459-3E1A85BD31A4}" dt="2024-07-25T17:23:57.782" v="6382" actId="20577"/>
          <ac:spMkLst>
            <pc:docMk/>
            <pc:sldMk cId="2829720845" sldId="433"/>
            <ac:spMk id="3" creationId="{1F14A162-BEF7-566C-637A-69163152B094}"/>
          </ac:spMkLst>
        </pc:spChg>
      </pc:sldChg>
      <pc:sldChg chg="new del">
        <pc:chgData name="Chang,Spencer Jordan" userId="47bc148a-f66a-4a29-97b6-6d9f682b338e" providerId="ADAL" clId="{AD32AD48-F7C3-4EE4-B459-3E1A85BD31A4}" dt="2024-07-24T15:48:47.941" v="1607" actId="47"/>
        <pc:sldMkLst>
          <pc:docMk/>
          <pc:sldMk cId="1146698476" sldId="434"/>
        </pc:sldMkLst>
      </pc:sldChg>
      <pc:sldChg chg="modSp new del mod">
        <pc:chgData name="Chang,Spencer Jordan" userId="47bc148a-f66a-4a29-97b6-6d9f682b338e" providerId="ADAL" clId="{AD32AD48-F7C3-4EE4-B459-3E1A85BD31A4}" dt="2024-07-24T15:40:04.064" v="1393" actId="47"/>
        <pc:sldMkLst>
          <pc:docMk/>
          <pc:sldMk cId="2521965490" sldId="434"/>
        </pc:sldMkLst>
        <pc:spChg chg="mod">
          <ac:chgData name="Chang,Spencer Jordan" userId="47bc148a-f66a-4a29-97b6-6d9f682b338e" providerId="ADAL" clId="{AD32AD48-F7C3-4EE4-B459-3E1A85BD31A4}" dt="2024-07-24T15:39:10.362" v="1293" actId="20577"/>
          <ac:spMkLst>
            <pc:docMk/>
            <pc:sldMk cId="2521965490" sldId="434"/>
            <ac:spMk id="2" creationId="{67CE165A-9408-523C-DB6F-AC246A9E4095}"/>
          </ac:spMkLst>
        </pc:spChg>
        <pc:spChg chg="mod">
          <ac:chgData name="Chang,Spencer Jordan" userId="47bc148a-f66a-4a29-97b6-6d9f682b338e" providerId="ADAL" clId="{AD32AD48-F7C3-4EE4-B459-3E1A85BD31A4}" dt="2024-07-24T15:39:33.595" v="1390" actId="20577"/>
          <ac:spMkLst>
            <pc:docMk/>
            <pc:sldMk cId="2521965490" sldId="434"/>
            <ac:spMk id="3" creationId="{B3DC481D-6168-7FD9-2FD3-A0839DFD4D8A}"/>
          </ac:spMkLst>
        </pc:spChg>
      </pc:sldChg>
      <pc:sldChg chg="addSp delSp modSp add mod ord modNotesTx">
        <pc:chgData name="Chang,Spencer Jordan" userId="47bc148a-f66a-4a29-97b6-6d9f682b338e" providerId="ADAL" clId="{AD32AD48-F7C3-4EE4-B459-3E1A85BD31A4}" dt="2024-07-24T21:58:33.268" v="6139" actId="20577"/>
        <pc:sldMkLst>
          <pc:docMk/>
          <pc:sldMk cId="84987736" sldId="435"/>
        </pc:sldMkLst>
        <pc:spChg chg="mod">
          <ac:chgData name="Chang,Spencer Jordan" userId="47bc148a-f66a-4a29-97b6-6d9f682b338e" providerId="ADAL" clId="{AD32AD48-F7C3-4EE4-B459-3E1A85BD31A4}" dt="2024-07-24T21:44:15.179" v="6000" actId="20577"/>
          <ac:spMkLst>
            <pc:docMk/>
            <pc:sldMk cId="84987736" sldId="435"/>
            <ac:spMk id="2" creationId="{8209EEA0-52FC-2CFF-FCDC-278E66118C9C}"/>
          </ac:spMkLst>
        </pc:spChg>
        <pc:grpChg chg="del">
          <ac:chgData name="Chang,Spencer Jordan" userId="47bc148a-f66a-4a29-97b6-6d9f682b338e" providerId="ADAL" clId="{AD32AD48-F7C3-4EE4-B459-3E1A85BD31A4}" dt="2024-07-24T15:52:10.340" v="1792" actId="478"/>
          <ac:grpSpMkLst>
            <pc:docMk/>
            <pc:sldMk cId="84987736" sldId="435"/>
            <ac:grpSpMk id="3" creationId="{1FC45329-E3C5-D254-54E4-08E57E7EF342}"/>
          </ac:grpSpMkLst>
        </pc:grpChg>
        <pc:grpChg chg="del">
          <ac:chgData name="Chang,Spencer Jordan" userId="47bc148a-f66a-4a29-97b6-6d9f682b338e" providerId="ADAL" clId="{AD32AD48-F7C3-4EE4-B459-3E1A85BD31A4}" dt="2024-07-24T15:52:10.340" v="1792" actId="478"/>
          <ac:grpSpMkLst>
            <pc:docMk/>
            <pc:sldMk cId="84987736" sldId="435"/>
            <ac:grpSpMk id="9" creationId="{D95A13F2-F141-146F-E834-A6B4BCCBF9EE}"/>
          </ac:grpSpMkLst>
        </pc:grpChg>
        <pc:grpChg chg="add mod">
          <ac:chgData name="Chang,Spencer Jordan" userId="47bc148a-f66a-4a29-97b6-6d9f682b338e" providerId="ADAL" clId="{AD32AD48-F7C3-4EE4-B459-3E1A85BD31A4}" dt="2024-07-24T21:45:41.328" v="6028" actId="1076"/>
          <ac:grpSpMkLst>
            <pc:docMk/>
            <pc:sldMk cId="84987736" sldId="435"/>
            <ac:grpSpMk id="11" creationId="{F282BF8F-FF34-4FAB-8EB3-1FD318C59DB1}"/>
          </ac:grpSpMkLst>
        </pc:grpChg>
        <pc:picChg chg="add mod">
          <ac:chgData name="Chang,Spencer Jordan" userId="47bc148a-f66a-4a29-97b6-6d9f682b338e" providerId="ADAL" clId="{AD32AD48-F7C3-4EE4-B459-3E1A85BD31A4}" dt="2024-07-24T21:45:32.611" v="6024" actId="164"/>
          <ac:picMkLst>
            <pc:docMk/>
            <pc:sldMk cId="84987736" sldId="435"/>
            <ac:picMk id="4" creationId="{1073F356-71FC-81DD-59B7-36401581CF44}"/>
          </ac:picMkLst>
        </pc:picChg>
        <pc:picChg chg="add mod">
          <ac:chgData name="Chang,Spencer Jordan" userId="47bc148a-f66a-4a29-97b6-6d9f682b338e" providerId="ADAL" clId="{AD32AD48-F7C3-4EE4-B459-3E1A85BD31A4}" dt="2024-07-24T21:45:32.611" v="6024" actId="164"/>
          <ac:picMkLst>
            <pc:docMk/>
            <pc:sldMk cId="84987736" sldId="435"/>
            <ac:picMk id="6" creationId="{2506C742-E44D-AB7C-BA4C-F77F31EE9BB4}"/>
          </ac:picMkLst>
        </pc:picChg>
        <pc:picChg chg="add mod">
          <ac:chgData name="Chang,Spencer Jordan" userId="47bc148a-f66a-4a29-97b6-6d9f682b338e" providerId="ADAL" clId="{AD32AD48-F7C3-4EE4-B459-3E1A85BD31A4}" dt="2024-07-24T21:45:32.611" v="6024" actId="164"/>
          <ac:picMkLst>
            <pc:docMk/>
            <pc:sldMk cId="84987736" sldId="435"/>
            <ac:picMk id="8" creationId="{F0BF6C05-9352-B9AC-426A-CB80C47C1355}"/>
          </ac:picMkLst>
        </pc:picChg>
        <pc:picChg chg="add mod">
          <ac:chgData name="Chang,Spencer Jordan" userId="47bc148a-f66a-4a29-97b6-6d9f682b338e" providerId="ADAL" clId="{AD32AD48-F7C3-4EE4-B459-3E1A85BD31A4}" dt="2024-07-24T21:45:32.611" v="6024" actId="164"/>
          <ac:picMkLst>
            <pc:docMk/>
            <pc:sldMk cId="84987736" sldId="435"/>
            <ac:picMk id="10" creationId="{415E9628-EA9B-069B-8218-A9E5130A934C}"/>
          </ac:picMkLst>
        </pc:picChg>
      </pc:sldChg>
      <pc:sldChg chg="modSp add mod">
        <pc:chgData name="Chang,Spencer Jordan" userId="47bc148a-f66a-4a29-97b6-6d9f682b338e" providerId="ADAL" clId="{AD32AD48-F7C3-4EE4-B459-3E1A85BD31A4}" dt="2024-07-24T17:08:17.146" v="4663" actId="20577"/>
        <pc:sldMkLst>
          <pc:docMk/>
          <pc:sldMk cId="3019978806" sldId="436"/>
        </pc:sldMkLst>
        <pc:spChg chg="mod">
          <ac:chgData name="Chang,Spencer Jordan" userId="47bc148a-f66a-4a29-97b6-6d9f682b338e" providerId="ADAL" clId="{AD32AD48-F7C3-4EE4-B459-3E1A85BD31A4}" dt="2024-07-24T17:08:17.146" v="4663" actId="20577"/>
          <ac:spMkLst>
            <pc:docMk/>
            <pc:sldMk cId="3019978806" sldId="436"/>
            <ac:spMk id="2" creationId="{F4F93C9D-F6BA-AC91-41D5-04FD8C7AADFF}"/>
          </ac:spMkLst>
        </pc:spChg>
      </pc:sldChg>
      <pc:sldChg chg="modSp add mod">
        <pc:chgData name="Chang,Spencer Jordan" userId="47bc148a-f66a-4a29-97b6-6d9f682b338e" providerId="ADAL" clId="{AD32AD48-F7C3-4EE4-B459-3E1A85BD31A4}" dt="2024-07-24T16:03:20.905" v="2368" actId="20577"/>
        <pc:sldMkLst>
          <pc:docMk/>
          <pc:sldMk cId="1038172175" sldId="437"/>
        </pc:sldMkLst>
        <pc:spChg chg="mod">
          <ac:chgData name="Chang,Spencer Jordan" userId="47bc148a-f66a-4a29-97b6-6d9f682b338e" providerId="ADAL" clId="{AD32AD48-F7C3-4EE4-B459-3E1A85BD31A4}" dt="2024-07-24T16:00:27.202" v="2059" actId="20577"/>
          <ac:spMkLst>
            <pc:docMk/>
            <pc:sldMk cId="1038172175" sldId="437"/>
            <ac:spMk id="9" creationId="{9CEDDA74-5C4F-48A6-EEA7-1D46E9B3A533}"/>
          </ac:spMkLst>
        </pc:spChg>
        <pc:spChg chg="mod">
          <ac:chgData name="Chang,Spencer Jordan" userId="47bc148a-f66a-4a29-97b6-6d9f682b338e" providerId="ADAL" clId="{AD32AD48-F7C3-4EE4-B459-3E1A85BD31A4}" dt="2024-07-24T16:03:20.905" v="2368" actId="20577"/>
          <ac:spMkLst>
            <pc:docMk/>
            <pc:sldMk cId="1038172175" sldId="437"/>
            <ac:spMk id="11" creationId="{9403ACBC-B004-74A3-8642-4738135EB483}"/>
          </ac:spMkLst>
        </pc:spChg>
      </pc:sldChg>
      <pc:sldChg chg="addSp delSp modSp new del mod modClrScheme chgLayout">
        <pc:chgData name="Chang,Spencer Jordan" userId="47bc148a-f66a-4a29-97b6-6d9f682b338e" providerId="ADAL" clId="{AD32AD48-F7C3-4EE4-B459-3E1A85BD31A4}" dt="2024-07-24T17:15:03.744" v="4975" actId="47"/>
        <pc:sldMkLst>
          <pc:docMk/>
          <pc:sldMk cId="1670049210" sldId="438"/>
        </pc:sldMkLst>
        <pc:spChg chg="del mod ord">
          <ac:chgData name="Chang,Spencer Jordan" userId="47bc148a-f66a-4a29-97b6-6d9f682b338e" providerId="ADAL" clId="{AD32AD48-F7C3-4EE4-B459-3E1A85BD31A4}" dt="2024-07-24T16:03:34.320" v="2370" actId="700"/>
          <ac:spMkLst>
            <pc:docMk/>
            <pc:sldMk cId="1670049210" sldId="438"/>
            <ac:spMk id="2" creationId="{C611DBA5-2EBC-0CD0-D072-8F4530537688}"/>
          </ac:spMkLst>
        </pc:spChg>
        <pc:spChg chg="del mod ord">
          <ac:chgData name="Chang,Spencer Jordan" userId="47bc148a-f66a-4a29-97b6-6d9f682b338e" providerId="ADAL" clId="{AD32AD48-F7C3-4EE4-B459-3E1A85BD31A4}" dt="2024-07-24T16:03:34.320" v="2370" actId="700"/>
          <ac:spMkLst>
            <pc:docMk/>
            <pc:sldMk cId="1670049210" sldId="438"/>
            <ac:spMk id="3" creationId="{CE2972B4-0D5F-E81B-DD88-3CBB1214A678}"/>
          </ac:spMkLst>
        </pc:spChg>
        <pc:spChg chg="del">
          <ac:chgData name="Chang,Spencer Jordan" userId="47bc148a-f66a-4a29-97b6-6d9f682b338e" providerId="ADAL" clId="{AD32AD48-F7C3-4EE4-B459-3E1A85BD31A4}" dt="2024-07-24T16:03:34.320" v="2370" actId="700"/>
          <ac:spMkLst>
            <pc:docMk/>
            <pc:sldMk cId="1670049210" sldId="438"/>
            <ac:spMk id="4" creationId="{133C3183-4101-7066-B704-62CD551213D4}"/>
          </ac:spMkLst>
        </pc:spChg>
        <pc:spChg chg="add mod ord">
          <ac:chgData name="Chang,Spencer Jordan" userId="47bc148a-f66a-4a29-97b6-6d9f682b338e" providerId="ADAL" clId="{AD32AD48-F7C3-4EE4-B459-3E1A85BD31A4}" dt="2024-07-24T16:04:25.713" v="2484" actId="20577"/>
          <ac:spMkLst>
            <pc:docMk/>
            <pc:sldMk cId="1670049210" sldId="438"/>
            <ac:spMk id="5" creationId="{BF79B50F-F1DC-6631-ACD8-53D469113C44}"/>
          </ac:spMkLst>
        </pc:spChg>
        <pc:spChg chg="add mod ord">
          <ac:chgData name="Chang,Spencer Jordan" userId="47bc148a-f66a-4a29-97b6-6d9f682b338e" providerId="ADAL" clId="{AD32AD48-F7C3-4EE4-B459-3E1A85BD31A4}" dt="2024-07-24T16:03:34.320" v="2370" actId="700"/>
          <ac:spMkLst>
            <pc:docMk/>
            <pc:sldMk cId="1670049210" sldId="438"/>
            <ac:spMk id="6" creationId="{BA8ACDF4-6BAA-272B-4E49-024EC1397174}"/>
          </ac:spMkLst>
        </pc:spChg>
      </pc:sldChg>
      <pc:sldChg chg="modSp add mod">
        <pc:chgData name="Chang,Spencer Jordan" userId="47bc148a-f66a-4a29-97b6-6d9f682b338e" providerId="ADAL" clId="{AD32AD48-F7C3-4EE4-B459-3E1A85BD31A4}" dt="2024-07-24T17:17:44.714" v="5197" actId="20577"/>
        <pc:sldMkLst>
          <pc:docMk/>
          <pc:sldMk cId="3649423910" sldId="439"/>
        </pc:sldMkLst>
        <pc:spChg chg="mod">
          <ac:chgData name="Chang,Spencer Jordan" userId="47bc148a-f66a-4a29-97b6-6d9f682b338e" providerId="ADAL" clId="{AD32AD48-F7C3-4EE4-B459-3E1A85BD31A4}" dt="2024-07-24T16:05:01.986" v="2538" actId="27636"/>
          <ac:spMkLst>
            <pc:docMk/>
            <pc:sldMk cId="3649423910" sldId="439"/>
            <ac:spMk id="5" creationId="{BF79B50F-F1DC-6631-ACD8-53D469113C44}"/>
          </ac:spMkLst>
        </pc:spChg>
        <pc:spChg chg="mod">
          <ac:chgData name="Chang,Spencer Jordan" userId="47bc148a-f66a-4a29-97b6-6d9f682b338e" providerId="ADAL" clId="{AD32AD48-F7C3-4EE4-B459-3E1A85BD31A4}" dt="2024-07-24T17:17:44.714" v="5197" actId="20577"/>
          <ac:spMkLst>
            <pc:docMk/>
            <pc:sldMk cId="3649423910" sldId="439"/>
            <ac:spMk id="6" creationId="{BA8ACDF4-6BAA-272B-4E49-024EC1397174}"/>
          </ac:spMkLst>
        </pc:spChg>
      </pc:sldChg>
      <pc:sldChg chg="addSp delSp modSp add mod modClrScheme chgLayout">
        <pc:chgData name="Chang,Spencer Jordan" userId="47bc148a-f66a-4a29-97b6-6d9f682b338e" providerId="ADAL" clId="{AD32AD48-F7C3-4EE4-B459-3E1A85BD31A4}" dt="2024-07-24T17:14:39.367" v="4973" actId="1076"/>
        <pc:sldMkLst>
          <pc:docMk/>
          <pc:sldMk cId="2731558064" sldId="440"/>
        </pc:sldMkLst>
        <pc:spChg chg="del">
          <ac:chgData name="Chang,Spencer Jordan" userId="47bc148a-f66a-4a29-97b6-6d9f682b338e" providerId="ADAL" clId="{AD32AD48-F7C3-4EE4-B459-3E1A85BD31A4}" dt="2024-07-24T17:11:27.683" v="4906" actId="478"/>
          <ac:spMkLst>
            <pc:docMk/>
            <pc:sldMk cId="2731558064" sldId="440"/>
            <ac:spMk id="3" creationId="{818144ED-D54A-7D05-CCF8-C72EA4CD9748}"/>
          </ac:spMkLst>
        </pc:spChg>
        <pc:spChg chg="add del mod ord">
          <ac:chgData name="Chang,Spencer Jordan" userId="47bc148a-f66a-4a29-97b6-6d9f682b338e" providerId="ADAL" clId="{AD32AD48-F7C3-4EE4-B459-3E1A85BD31A4}" dt="2024-07-24T17:11:41.985" v="4908" actId="700"/>
          <ac:spMkLst>
            <pc:docMk/>
            <pc:sldMk cId="2731558064" sldId="440"/>
            <ac:spMk id="5" creationId="{2CBC7C0F-DBD5-DC6D-5942-A98F3F14E5D4}"/>
          </ac:spMkLst>
        </pc:spChg>
        <pc:spChg chg="add del mod">
          <ac:chgData name="Chang,Spencer Jordan" userId="47bc148a-f66a-4a29-97b6-6d9f682b338e" providerId="ADAL" clId="{AD32AD48-F7C3-4EE4-B459-3E1A85BD31A4}" dt="2024-07-24T17:11:41.985" v="4908" actId="700"/>
          <ac:spMkLst>
            <pc:docMk/>
            <pc:sldMk cId="2731558064" sldId="440"/>
            <ac:spMk id="7" creationId="{8B55BC27-6189-0D88-D067-945651B04E41}"/>
          </ac:spMkLst>
        </pc:spChg>
        <pc:spChg chg="mod ord">
          <ac:chgData name="Chang,Spencer Jordan" userId="47bc148a-f66a-4a29-97b6-6d9f682b338e" providerId="ADAL" clId="{AD32AD48-F7C3-4EE4-B459-3E1A85BD31A4}" dt="2024-07-24T17:14:10.105" v="4941" actId="20577"/>
          <ac:spMkLst>
            <pc:docMk/>
            <pc:sldMk cId="2731558064" sldId="440"/>
            <ac:spMk id="8" creationId="{DC3BB150-39B9-AE9B-9CB6-71D806FA0B8C}"/>
          </ac:spMkLst>
        </pc:spChg>
        <pc:spChg chg="add del mod ord">
          <ac:chgData name="Chang,Spencer Jordan" userId="47bc148a-f66a-4a29-97b6-6d9f682b338e" providerId="ADAL" clId="{AD32AD48-F7C3-4EE4-B459-3E1A85BD31A4}" dt="2024-07-24T17:11:43.838" v="4909"/>
          <ac:spMkLst>
            <pc:docMk/>
            <pc:sldMk cId="2731558064" sldId="440"/>
            <ac:spMk id="9" creationId="{860DCE1D-1D1C-B44E-495E-C4523DB27251}"/>
          </ac:spMkLst>
        </pc:spChg>
        <pc:spChg chg="add del mod ord">
          <ac:chgData name="Chang,Spencer Jordan" userId="47bc148a-f66a-4a29-97b6-6d9f682b338e" providerId="ADAL" clId="{AD32AD48-F7C3-4EE4-B459-3E1A85BD31A4}" dt="2024-07-24T17:11:54.562" v="4913" actId="700"/>
          <ac:spMkLst>
            <pc:docMk/>
            <pc:sldMk cId="2731558064" sldId="440"/>
            <ac:spMk id="12" creationId="{04EC89DC-BE6E-3541-66EA-E3EB06DABC8F}"/>
          </ac:spMkLst>
        </pc:spChg>
        <pc:spChg chg="add del mod ord">
          <ac:chgData name="Chang,Spencer Jordan" userId="47bc148a-f66a-4a29-97b6-6d9f682b338e" providerId="ADAL" clId="{AD32AD48-F7C3-4EE4-B459-3E1A85BD31A4}" dt="2024-07-24T17:14:14.050" v="4943"/>
          <ac:spMkLst>
            <pc:docMk/>
            <pc:sldMk cId="2731558064" sldId="440"/>
            <ac:spMk id="13" creationId="{CE7E2F84-DE24-61EA-9580-2E6164FE8B1E}"/>
          </ac:spMkLst>
        </pc:spChg>
        <pc:spChg chg="add del mod ord">
          <ac:chgData name="Chang,Spencer Jordan" userId="47bc148a-f66a-4a29-97b6-6d9f682b338e" providerId="ADAL" clId="{AD32AD48-F7C3-4EE4-B459-3E1A85BD31A4}" dt="2024-07-24T17:11:55.737" v="4914"/>
          <ac:spMkLst>
            <pc:docMk/>
            <pc:sldMk cId="2731558064" sldId="440"/>
            <ac:spMk id="14" creationId="{A861456A-0D68-A30A-FE94-7642E824AD48}"/>
          </ac:spMkLst>
        </pc:spChg>
        <pc:spChg chg="add mod">
          <ac:chgData name="Chang,Spencer Jordan" userId="47bc148a-f66a-4a29-97b6-6d9f682b338e" providerId="ADAL" clId="{AD32AD48-F7C3-4EE4-B459-3E1A85BD31A4}" dt="2024-07-24T17:14:12.739" v="4942" actId="21"/>
          <ac:spMkLst>
            <pc:docMk/>
            <pc:sldMk cId="2731558064" sldId="440"/>
            <ac:spMk id="17" creationId="{33B11E76-2E7E-8DA8-D1C0-D7C12DE2E305}"/>
          </ac:spMkLst>
        </pc:spChg>
        <pc:spChg chg="add mod">
          <ac:chgData name="Chang,Spencer Jordan" userId="47bc148a-f66a-4a29-97b6-6d9f682b338e" providerId="ADAL" clId="{AD32AD48-F7C3-4EE4-B459-3E1A85BD31A4}" dt="2024-07-24T17:14:39.367" v="4973" actId="1076"/>
          <ac:spMkLst>
            <pc:docMk/>
            <pc:sldMk cId="2731558064" sldId="440"/>
            <ac:spMk id="19" creationId="{11C344AB-2E07-38B7-03E4-3938F4539F1B}"/>
          </ac:spMkLst>
        </pc:spChg>
        <pc:graphicFrameChg chg="del">
          <ac:chgData name="Chang,Spencer Jordan" userId="47bc148a-f66a-4a29-97b6-6d9f682b338e" providerId="ADAL" clId="{AD32AD48-F7C3-4EE4-B459-3E1A85BD31A4}" dt="2024-07-24T17:11:27.683" v="4906" actId="478"/>
          <ac:graphicFrameMkLst>
            <pc:docMk/>
            <pc:sldMk cId="2731558064" sldId="440"/>
            <ac:graphicFrameMk id="4" creationId="{614B9E8A-3930-5C82-CC65-67980A15B3FF}"/>
          </ac:graphicFrameMkLst>
        </pc:graphicFrameChg>
        <pc:picChg chg="add del mod">
          <ac:chgData name="Chang,Spencer Jordan" userId="47bc148a-f66a-4a29-97b6-6d9f682b338e" providerId="ADAL" clId="{AD32AD48-F7C3-4EE4-B459-3E1A85BD31A4}" dt="2024-07-24T17:11:50.799" v="4912" actId="21"/>
          <ac:picMkLst>
            <pc:docMk/>
            <pc:sldMk cId="2731558064" sldId="440"/>
            <ac:picMk id="10" creationId="{15ABF0FE-58DF-FE6E-7598-72C10F510827}"/>
          </ac:picMkLst>
        </pc:picChg>
        <pc:picChg chg="add del mod">
          <ac:chgData name="Chang,Spencer Jordan" userId="47bc148a-f66a-4a29-97b6-6d9f682b338e" providerId="ADAL" clId="{AD32AD48-F7C3-4EE4-B459-3E1A85BD31A4}" dt="2024-07-24T17:14:12.739" v="4942" actId="21"/>
          <ac:picMkLst>
            <pc:docMk/>
            <pc:sldMk cId="2731558064" sldId="440"/>
            <ac:picMk id="15" creationId="{15ABF0FE-58DF-FE6E-7598-72C10F510827}"/>
          </ac:picMkLst>
        </pc:picChg>
        <pc:picChg chg="add mod">
          <ac:chgData name="Chang,Spencer Jordan" userId="47bc148a-f66a-4a29-97b6-6d9f682b338e" providerId="ADAL" clId="{AD32AD48-F7C3-4EE4-B459-3E1A85BD31A4}" dt="2024-07-24T17:14:29.308" v="4970" actId="14100"/>
          <ac:picMkLst>
            <pc:docMk/>
            <pc:sldMk cId="2731558064" sldId="440"/>
            <ac:picMk id="18" creationId="{15ABF0FE-58DF-FE6E-7598-72C10F510827}"/>
          </ac:picMkLst>
        </pc:picChg>
      </pc:sldChg>
      <pc:sldChg chg="modSp add mod ord modNotesTx">
        <pc:chgData name="Chang,Spencer Jordan" userId="47bc148a-f66a-4a29-97b6-6d9f682b338e" providerId="ADAL" clId="{AD32AD48-F7C3-4EE4-B459-3E1A85BD31A4}" dt="2024-07-25T17:59:16.067" v="7778" actId="20577"/>
        <pc:sldMkLst>
          <pc:docMk/>
          <pc:sldMk cId="328097735" sldId="441"/>
        </pc:sldMkLst>
        <pc:spChg chg="mod">
          <ac:chgData name="Chang,Spencer Jordan" userId="47bc148a-f66a-4a29-97b6-6d9f682b338e" providerId="ADAL" clId="{AD32AD48-F7C3-4EE4-B459-3E1A85BD31A4}" dt="2024-07-24T17:19:37.930" v="5201" actId="207"/>
          <ac:spMkLst>
            <pc:docMk/>
            <pc:sldMk cId="328097735" sldId="441"/>
            <ac:spMk id="6" creationId="{BA8ACDF4-6BAA-272B-4E49-024EC1397174}"/>
          </ac:spMkLst>
        </pc:spChg>
      </pc:sldChg>
      <pc:sldChg chg="modSp new del mod ord">
        <pc:chgData name="Chang,Spencer Jordan" userId="47bc148a-f66a-4a29-97b6-6d9f682b338e" providerId="ADAL" clId="{AD32AD48-F7C3-4EE4-B459-3E1A85BD31A4}" dt="2024-07-24T17:17:24.626" v="5174" actId="47"/>
        <pc:sldMkLst>
          <pc:docMk/>
          <pc:sldMk cId="2321782067" sldId="441"/>
        </pc:sldMkLst>
        <pc:spChg chg="mod">
          <ac:chgData name="Chang,Spencer Jordan" userId="47bc148a-f66a-4a29-97b6-6d9f682b338e" providerId="ADAL" clId="{AD32AD48-F7C3-4EE4-B459-3E1A85BD31A4}" dt="2024-07-24T17:15:26.802" v="5011" actId="20577"/>
          <ac:spMkLst>
            <pc:docMk/>
            <pc:sldMk cId="2321782067" sldId="441"/>
            <ac:spMk id="2" creationId="{0124EB98-6DA0-04F9-E269-9028CD23C1F2}"/>
          </ac:spMkLst>
        </pc:spChg>
        <pc:spChg chg="mod">
          <ac:chgData name="Chang,Spencer Jordan" userId="47bc148a-f66a-4a29-97b6-6d9f682b338e" providerId="ADAL" clId="{AD32AD48-F7C3-4EE4-B459-3E1A85BD31A4}" dt="2024-07-24T17:16:42.674" v="5111" actId="20577"/>
          <ac:spMkLst>
            <pc:docMk/>
            <pc:sldMk cId="2321782067" sldId="441"/>
            <ac:spMk id="3" creationId="{F150C638-BA54-1926-BA46-520175965A5D}"/>
          </ac:spMkLst>
        </pc:spChg>
      </pc:sldChg>
      <pc:sldChg chg="modSp add mod">
        <pc:chgData name="Chang,Spencer Jordan" userId="47bc148a-f66a-4a29-97b6-6d9f682b338e" providerId="ADAL" clId="{AD32AD48-F7C3-4EE4-B459-3E1A85BD31A4}" dt="2024-07-24T17:19:47.808" v="5203" actId="207"/>
        <pc:sldMkLst>
          <pc:docMk/>
          <pc:sldMk cId="3062706974" sldId="442"/>
        </pc:sldMkLst>
        <pc:spChg chg="mod">
          <ac:chgData name="Chang,Spencer Jordan" userId="47bc148a-f66a-4a29-97b6-6d9f682b338e" providerId="ADAL" clId="{AD32AD48-F7C3-4EE4-B459-3E1A85BD31A4}" dt="2024-07-24T17:19:47.808" v="5203" actId="207"/>
          <ac:spMkLst>
            <pc:docMk/>
            <pc:sldMk cId="3062706974" sldId="442"/>
            <ac:spMk id="6" creationId="{BA8ACDF4-6BAA-272B-4E49-024EC1397174}"/>
          </ac:spMkLst>
        </pc:spChg>
      </pc:sldChg>
      <pc:sldChg chg="add del">
        <pc:chgData name="Chang,Spencer Jordan" userId="47bc148a-f66a-4a29-97b6-6d9f682b338e" providerId="ADAL" clId="{AD32AD48-F7C3-4EE4-B459-3E1A85BD31A4}" dt="2024-07-26T13:34:04.874" v="12060"/>
        <pc:sldMkLst>
          <pc:docMk/>
          <pc:sldMk cId="2487417132" sldId="443"/>
        </pc:sldMkLst>
      </pc:sldChg>
      <pc:sldChg chg="add del">
        <pc:chgData name="Chang,Spencer Jordan" userId="47bc148a-f66a-4a29-97b6-6d9f682b338e" providerId="ADAL" clId="{AD32AD48-F7C3-4EE4-B459-3E1A85BD31A4}" dt="2024-07-26T13:34:04.740" v="12059"/>
        <pc:sldMkLst>
          <pc:docMk/>
          <pc:sldMk cId="1262184278" sldId="444"/>
        </pc:sldMkLst>
      </pc:sldChg>
      <pc:sldChg chg="add del">
        <pc:chgData name="Chang,Spencer Jordan" userId="47bc148a-f66a-4a29-97b6-6d9f682b338e" providerId="ADAL" clId="{AD32AD48-F7C3-4EE4-B459-3E1A85BD31A4}" dt="2024-07-26T13:34:04.604" v="12058"/>
        <pc:sldMkLst>
          <pc:docMk/>
          <pc:sldMk cId="3199161174" sldId="445"/>
        </pc:sldMkLst>
      </pc:sldChg>
      <pc:sldMasterChg chg="modSp mod modSldLayout">
        <pc:chgData name="Chang,Spencer Jordan" userId="47bc148a-f66a-4a29-97b6-6d9f682b338e" providerId="ADAL" clId="{AD32AD48-F7C3-4EE4-B459-3E1A85BD31A4}" dt="2024-07-26T13:32:49.761" v="12054" actId="20577"/>
        <pc:sldMasterMkLst>
          <pc:docMk/>
          <pc:sldMasterMk cId="184797244" sldId="2147484305"/>
        </pc:sldMasterMkLst>
        <pc:spChg chg="mod">
          <ac:chgData name="Chang,Spencer Jordan" userId="47bc148a-f66a-4a29-97b6-6d9f682b338e" providerId="ADAL" clId="{AD32AD48-F7C3-4EE4-B459-3E1A85BD31A4}" dt="2024-07-26T13:32:26.716" v="12047" actId="20577"/>
          <ac:spMkLst>
            <pc:docMk/>
            <pc:sldMasterMk cId="184797244" sldId="2147484305"/>
            <ac:spMk id="6" creationId="{CC6DD563-1911-4877-8B13-EF45A867F9B5}"/>
          </ac:spMkLst>
        </pc:spChg>
        <pc:sldLayoutChg chg="modSp mod">
          <pc:chgData name="Chang,Spencer Jordan" userId="47bc148a-f66a-4a29-97b6-6d9f682b338e" providerId="ADAL" clId="{AD32AD48-F7C3-4EE4-B459-3E1A85BD31A4}" dt="2024-07-26T13:32:39.186" v="12050" actId="20577"/>
          <pc:sldLayoutMkLst>
            <pc:docMk/>
            <pc:sldMasterMk cId="184797244" sldId="2147484305"/>
            <pc:sldLayoutMk cId="4055925596" sldId="2147484307"/>
          </pc:sldLayoutMkLst>
          <pc:spChg chg="mod">
            <ac:chgData name="Chang,Spencer Jordan" userId="47bc148a-f66a-4a29-97b6-6d9f682b338e" providerId="ADAL" clId="{AD32AD48-F7C3-4EE4-B459-3E1A85BD31A4}" dt="2024-07-26T13:32:39.186" v="12050" actId="20577"/>
            <ac:spMkLst>
              <pc:docMk/>
              <pc:sldMasterMk cId="184797244" sldId="2147484305"/>
              <pc:sldLayoutMk cId="4055925596" sldId="2147484307"/>
              <ac:spMk id="6" creationId="{FC7AE109-F918-4DDB-AE91-D1667B22859A}"/>
            </ac:spMkLst>
          </pc:spChg>
        </pc:sldLayoutChg>
        <pc:sldLayoutChg chg="modSp mod">
          <pc:chgData name="Chang,Spencer Jordan" userId="47bc148a-f66a-4a29-97b6-6d9f682b338e" providerId="ADAL" clId="{AD32AD48-F7C3-4EE4-B459-3E1A85BD31A4}" dt="2024-07-26T13:32:43.227" v="12052" actId="20577"/>
          <pc:sldLayoutMkLst>
            <pc:docMk/>
            <pc:sldMasterMk cId="184797244" sldId="2147484305"/>
            <pc:sldLayoutMk cId="3566129015" sldId="2147484308"/>
          </pc:sldLayoutMkLst>
          <pc:spChg chg="mod">
            <ac:chgData name="Chang,Spencer Jordan" userId="47bc148a-f66a-4a29-97b6-6d9f682b338e" providerId="ADAL" clId="{AD32AD48-F7C3-4EE4-B459-3E1A85BD31A4}" dt="2024-07-26T13:32:43.227" v="12052" actId="20577"/>
            <ac:spMkLst>
              <pc:docMk/>
              <pc:sldMasterMk cId="184797244" sldId="2147484305"/>
              <pc:sldLayoutMk cId="3566129015" sldId="2147484308"/>
              <ac:spMk id="6" creationId="{CC1F589C-AA04-488F-96EE-7C75BC9673A8}"/>
            </ac:spMkLst>
          </pc:spChg>
        </pc:sldLayoutChg>
        <pc:sldLayoutChg chg="modSp mod">
          <pc:chgData name="Chang,Spencer Jordan" userId="47bc148a-f66a-4a29-97b6-6d9f682b338e" providerId="ADAL" clId="{AD32AD48-F7C3-4EE4-B459-3E1A85BD31A4}" dt="2024-07-26T13:32:49.761" v="12054" actId="20577"/>
          <pc:sldLayoutMkLst>
            <pc:docMk/>
            <pc:sldMasterMk cId="184797244" sldId="2147484305"/>
            <pc:sldLayoutMk cId="3531451719" sldId="2147484309"/>
          </pc:sldLayoutMkLst>
          <pc:spChg chg="mod">
            <ac:chgData name="Chang,Spencer Jordan" userId="47bc148a-f66a-4a29-97b6-6d9f682b338e" providerId="ADAL" clId="{AD32AD48-F7C3-4EE4-B459-3E1A85BD31A4}" dt="2024-07-26T13:32:49.761" v="12054" actId="20577"/>
            <ac:spMkLst>
              <pc:docMk/>
              <pc:sldMasterMk cId="184797244" sldId="2147484305"/>
              <pc:sldLayoutMk cId="3531451719" sldId="2147484309"/>
              <ac:spMk id="7" creationId="{DC7C9CE1-BA4A-4ED6-A0FA-D8328BEF9C0E}"/>
            </ac:spMkLst>
          </pc:spChg>
        </pc:sldLayoutChg>
      </pc:sldMasterChg>
    </pc:docChg>
  </pc:docChgLst>
  <pc:docChgLst>
    <pc:chgData name="Pothapragada, Satya Krishna" userId="S::spothapragada@ufl.edu::a612fe1d-f242-4998-93fd-9c36c7cbd672" providerId="AD" clId="Web-{D682573C-6AAD-E5DE-1188-440D2DC03129}"/>
    <pc:docChg chg="modSld">
      <pc:chgData name="Pothapragada, Satya Krishna" userId="S::spothapragada@ufl.edu::a612fe1d-f242-4998-93fd-9c36c7cbd672" providerId="AD" clId="Web-{D682573C-6AAD-E5DE-1188-440D2DC03129}" dt="2024-12-02T14:15:36.423" v="16" actId="20577"/>
      <pc:docMkLst>
        <pc:docMk/>
      </pc:docMkLst>
      <pc:sldChg chg="modSp">
        <pc:chgData name="Pothapragada, Satya Krishna" userId="S::spothapragada@ufl.edu::a612fe1d-f242-4998-93fd-9c36c7cbd672" providerId="AD" clId="Web-{D682573C-6AAD-E5DE-1188-440D2DC03129}" dt="2024-12-02T14:14:43.078" v="2" actId="20577"/>
        <pc:sldMkLst>
          <pc:docMk/>
          <pc:sldMk cId="2433182746" sldId="364"/>
        </pc:sldMkLst>
        <pc:spChg chg="mod">
          <ac:chgData name="Pothapragada, Satya Krishna" userId="S::spothapragada@ufl.edu::a612fe1d-f242-4998-93fd-9c36c7cbd672" providerId="AD" clId="Web-{D682573C-6AAD-E5DE-1188-440D2DC03129}" dt="2024-12-02T14:14:43.078" v="2" actId="20577"/>
          <ac:spMkLst>
            <pc:docMk/>
            <pc:sldMk cId="2433182746" sldId="364"/>
            <ac:spMk id="4" creationId="{88A969F2-F172-31FC-29E0-97BD490D0B36}"/>
          </ac:spMkLst>
        </pc:spChg>
      </pc:sldChg>
      <pc:sldChg chg="modSp">
        <pc:chgData name="Pothapragada, Satya Krishna" userId="S::spothapragada@ufl.edu::a612fe1d-f242-4998-93fd-9c36c7cbd672" providerId="AD" clId="Web-{D682573C-6AAD-E5DE-1188-440D2DC03129}" dt="2024-12-02T14:14:39.515" v="0" actId="20577"/>
        <pc:sldMkLst>
          <pc:docMk/>
          <pc:sldMk cId="678546789" sldId="372"/>
        </pc:sldMkLst>
        <pc:spChg chg="mod">
          <ac:chgData name="Pothapragada, Satya Krishna" userId="S::spothapragada@ufl.edu::a612fe1d-f242-4998-93fd-9c36c7cbd672" providerId="AD" clId="Web-{D682573C-6AAD-E5DE-1188-440D2DC03129}" dt="2024-12-02T14:14:39.515" v="0" actId="20577"/>
          <ac:spMkLst>
            <pc:docMk/>
            <pc:sldMk cId="678546789" sldId="372"/>
            <ac:spMk id="4" creationId="{F9B2D8BC-F6DB-8FE5-9E0C-D5CA21232788}"/>
          </ac:spMkLst>
        </pc:spChg>
      </pc:sldChg>
      <pc:sldChg chg="modSp">
        <pc:chgData name="Pothapragada, Satya Krishna" userId="S::spothapragada@ufl.edu::a612fe1d-f242-4998-93fd-9c36c7cbd672" providerId="AD" clId="Web-{D682573C-6AAD-E5DE-1188-440D2DC03129}" dt="2024-12-02T14:15:15.923" v="11" actId="1076"/>
        <pc:sldMkLst>
          <pc:docMk/>
          <pc:sldMk cId="405708790" sldId="373"/>
        </pc:sldMkLst>
        <pc:spChg chg="mod">
          <ac:chgData name="Pothapragada, Satya Krishna" userId="S::spothapragada@ufl.edu::a612fe1d-f242-4998-93fd-9c36c7cbd672" providerId="AD" clId="Web-{D682573C-6AAD-E5DE-1188-440D2DC03129}" dt="2024-12-02T14:15:12.032" v="9" actId="20577"/>
          <ac:spMkLst>
            <pc:docMk/>
            <pc:sldMk cId="405708790" sldId="373"/>
            <ac:spMk id="4" creationId="{2CDB3E8F-A713-AAA1-E193-8D1501572D0F}"/>
          </ac:spMkLst>
        </pc:spChg>
        <pc:spChg chg="mod">
          <ac:chgData name="Pothapragada, Satya Krishna" userId="S::spothapragada@ufl.edu::a612fe1d-f242-4998-93fd-9c36c7cbd672" providerId="AD" clId="Web-{D682573C-6AAD-E5DE-1188-440D2DC03129}" dt="2024-12-02T14:15:15.923" v="11" actId="1076"/>
          <ac:spMkLst>
            <pc:docMk/>
            <pc:sldMk cId="405708790" sldId="373"/>
            <ac:spMk id="7" creationId="{FBBAB76A-0703-2042-4792-99435DA0AF37}"/>
          </ac:spMkLst>
        </pc:spChg>
      </pc:sldChg>
      <pc:sldChg chg="modSp">
        <pc:chgData name="Pothapragada, Satya Krishna" userId="S::spothapragada@ufl.edu::a612fe1d-f242-4998-93fd-9c36c7cbd672" providerId="AD" clId="Web-{D682573C-6AAD-E5DE-1188-440D2DC03129}" dt="2024-12-02T14:15:36.423" v="16" actId="20577"/>
        <pc:sldMkLst>
          <pc:docMk/>
          <pc:sldMk cId="310192781" sldId="375"/>
        </pc:sldMkLst>
        <pc:spChg chg="mod">
          <ac:chgData name="Pothapragada, Satya Krishna" userId="S::spothapragada@ufl.edu::a612fe1d-f242-4998-93fd-9c36c7cbd672" providerId="AD" clId="Web-{D682573C-6AAD-E5DE-1188-440D2DC03129}" dt="2024-12-02T14:15:36.423" v="16" actId="20577"/>
          <ac:spMkLst>
            <pc:docMk/>
            <pc:sldMk cId="310192781" sldId="375"/>
            <ac:spMk id="4" creationId="{2A17381D-A49C-30C8-8AAB-E296A368051A}"/>
          </ac:spMkLst>
        </pc:spChg>
      </pc:sldChg>
      <pc:sldChg chg="modSp">
        <pc:chgData name="Pothapragada, Satya Krishna" userId="S::spothapragada@ufl.edu::a612fe1d-f242-4998-93fd-9c36c7cbd672" providerId="AD" clId="Web-{D682573C-6AAD-E5DE-1188-440D2DC03129}" dt="2024-12-02T14:15:28.595" v="12" actId="20577"/>
        <pc:sldMkLst>
          <pc:docMk/>
          <pc:sldMk cId="3617320287" sldId="378"/>
        </pc:sldMkLst>
        <pc:spChg chg="mod">
          <ac:chgData name="Pothapragada, Satya Krishna" userId="S::spothapragada@ufl.edu::a612fe1d-f242-4998-93fd-9c36c7cbd672" providerId="AD" clId="Web-{D682573C-6AAD-E5DE-1188-440D2DC03129}" dt="2024-12-02T14:15:28.595" v="12" actId="20577"/>
          <ac:spMkLst>
            <pc:docMk/>
            <pc:sldMk cId="3617320287" sldId="378"/>
            <ac:spMk id="4" creationId="{2CDB3E8F-A713-AAA1-E193-8D1501572D0F}"/>
          </ac:spMkLst>
        </pc:spChg>
      </pc:sldChg>
      <pc:sldChg chg="modSp">
        <pc:chgData name="Pothapragada, Satya Krishna" userId="S::spothapragada@ufl.edu::a612fe1d-f242-4998-93fd-9c36c7cbd672" providerId="AD" clId="Web-{D682573C-6AAD-E5DE-1188-440D2DC03129}" dt="2024-12-02T14:14:58.172" v="6" actId="20577"/>
        <pc:sldMkLst>
          <pc:docMk/>
          <pc:sldMk cId="2657255357" sldId="385"/>
        </pc:sldMkLst>
        <pc:spChg chg="mod">
          <ac:chgData name="Pothapragada, Satya Krishna" userId="S::spothapragada@ufl.edu::a612fe1d-f242-4998-93fd-9c36c7cbd672" providerId="AD" clId="Web-{D682573C-6AAD-E5DE-1188-440D2DC03129}" dt="2024-12-02T14:14:58.172" v="6" actId="20577"/>
          <ac:spMkLst>
            <pc:docMk/>
            <pc:sldMk cId="2657255357" sldId="385"/>
            <ac:spMk id="4" creationId="{1BD76869-7180-324C-A1FE-410A6AAE6D9F}"/>
          </ac:spMkLst>
        </pc:spChg>
      </pc:sldChg>
      <pc:sldChg chg="modSp">
        <pc:chgData name="Pothapragada, Satya Krishna" userId="S::spothapragada@ufl.edu::a612fe1d-f242-4998-93fd-9c36c7cbd672" providerId="AD" clId="Web-{D682573C-6AAD-E5DE-1188-440D2DC03129}" dt="2024-12-02T14:14:54.516" v="4" actId="20577"/>
        <pc:sldMkLst>
          <pc:docMk/>
          <pc:sldMk cId="2338560657" sldId="386"/>
        </pc:sldMkLst>
        <pc:spChg chg="mod">
          <ac:chgData name="Pothapragada, Satya Krishna" userId="S::spothapragada@ufl.edu::a612fe1d-f242-4998-93fd-9c36c7cbd672" providerId="AD" clId="Web-{D682573C-6AAD-E5DE-1188-440D2DC03129}" dt="2024-12-02T14:14:54.516" v="4" actId="20577"/>
          <ac:spMkLst>
            <pc:docMk/>
            <pc:sldMk cId="2338560657" sldId="386"/>
            <ac:spMk id="4" creationId="{88A969F2-F172-31FC-29E0-97BD490D0B36}"/>
          </ac:spMkLst>
        </pc:spChg>
      </pc:sldChg>
    </pc:docChg>
  </pc:docChgLst>
  <pc:docChgLst>
    <pc:chgData name="Chang,Spencer Jordan" userId="47bc148a-f66a-4a29-97b6-6d9f682b338e" providerId="ADAL" clId="{94259F8F-A071-4A30-9003-8AF88BA523EC}"/>
    <pc:docChg chg="undo custSel modSld">
      <pc:chgData name="Chang,Spencer Jordan" userId="47bc148a-f66a-4a29-97b6-6d9f682b338e" providerId="ADAL" clId="{94259F8F-A071-4A30-9003-8AF88BA523EC}" dt="2024-07-27T21:17:04.382" v="187"/>
      <pc:docMkLst>
        <pc:docMk/>
      </pc:docMkLst>
      <pc:sldChg chg="addSp modSp mod modAnim">
        <pc:chgData name="Chang,Spencer Jordan" userId="47bc148a-f66a-4a29-97b6-6d9f682b338e" providerId="ADAL" clId="{94259F8F-A071-4A30-9003-8AF88BA523EC}" dt="2024-07-27T21:17:04.382" v="187"/>
        <pc:sldMkLst>
          <pc:docMk/>
          <pc:sldMk cId="1078001140" sldId="379"/>
        </pc:sldMkLst>
        <pc:spChg chg="add mod">
          <ac:chgData name="Chang,Spencer Jordan" userId="47bc148a-f66a-4a29-97b6-6d9f682b338e" providerId="ADAL" clId="{94259F8F-A071-4A30-9003-8AF88BA523EC}" dt="2024-07-27T21:16:19.661" v="179" actId="1076"/>
          <ac:spMkLst>
            <pc:docMk/>
            <pc:sldMk cId="1078001140" sldId="379"/>
            <ac:spMk id="4" creationId="{347D122A-85A6-CC3C-6987-E76EEAEA5311}"/>
          </ac:spMkLst>
        </pc:spChg>
        <pc:spChg chg="mod">
          <ac:chgData name="Chang,Spencer Jordan" userId="47bc148a-f66a-4a29-97b6-6d9f682b338e" providerId="ADAL" clId="{94259F8F-A071-4A30-9003-8AF88BA523EC}" dt="2024-07-27T21:16:35.156" v="185" actId="14100"/>
          <ac:spMkLst>
            <pc:docMk/>
            <pc:sldMk cId="1078001140" sldId="379"/>
            <ac:spMk id="16" creationId="{88CA40A7-4646-0B78-FEEA-408CAD30BA22}"/>
          </ac:spMkLst>
        </pc:spChg>
        <pc:spChg chg="mod">
          <ac:chgData name="Chang,Spencer Jordan" userId="47bc148a-f66a-4a29-97b6-6d9f682b338e" providerId="ADAL" clId="{94259F8F-A071-4A30-9003-8AF88BA523EC}" dt="2024-07-27T21:16:38.359" v="186" actId="14100"/>
          <ac:spMkLst>
            <pc:docMk/>
            <pc:sldMk cId="1078001140" sldId="379"/>
            <ac:spMk id="46" creationId="{B5E0D6AB-87BF-0A4A-D436-3B43CEBE4A89}"/>
          </ac:spMkLst>
        </pc:spChg>
        <pc:picChg chg="mod">
          <ac:chgData name="Chang,Spencer Jordan" userId="47bc148a-f66a-4a29-97b6-6d9f682b338e" providerId="ADAL" clId="{94259F8F-A071-4A30-9003-8AF88BA523EC}" dt="2024-07-27T21:16:24.796" v="180" actId="1076"/>
          <ac:picMkLst>
            <pc:docMk/>
            <pc:sldMk cId="1078001140" sldId="379"/>
            <ac:picMk id="14" creationId="{E63C520B-F8C1-284E-04E3-1D79ECA0A152}"/>
          </ac:picMkLst>
        </pc:picChg>
        <pc:cxnChg chg="mod">
          <ac:chgData name="Chang,Spencer Jordan" userId="47bc148a-f66a-4a29-97b6-6d9f682b338e" providerId="ADAL" clId="{94259F8F-A071-4A30-9003-8AF88BA523EC}" dt="2024-07-27T21:16:35.156" v="185" actId="14100"/>
          <ac:cxnSpMkLst>
            <pc:docMk/>
            <pc:sldMk cId="1078001140" sldId="379"/>
            <ac:cxnSpMk id="45" creationId="{76DEBB67-6FDB-5F06-EBE7-B19B9F2C5234}"/>
          </ac:cxnSpMkLst>
        </pc:cxnChg>
      </pc:sldChg>
      <pc:sldChg chg="modSp mod">
        <pc:chgData name="Chang,Spencer Jordan" userId="47bc148a-f66a-4a29-97b6-6d9f682b338e" providerId="ADAL" clId="{94259F8F-A071-4A30-9003-8AF88BA523EC}" dt="2024-07-27T21:14:49.188" v="55" actId="14100"/>
        <pc:sldMkLst>
          <pc:docMk/>
          <pc:sldMk cId="2161305762" sldId="432"/>
        </pc:sldMkLst>
        <pc:spChg chg="mod">
          <ac:chgData name="Chang,Spencer Jordan" userId="47bc148a-f66a-4a29-97b6-6d9f682b338e" providerId="ADAL" clId="{94259F8F-A071-4A30-9003-8AF88BA523EC}" dt="2024-07-27T21:13:34.349" v="32" actId="1076"/>
          <ac:spMkLst>
            <pc:docMk/>
            <pc:sldMk cId="2161305762" sldId="432"/>
            <ac:spMk id="14" creationId="{A2BEA53E-62C2-48F8-A2E4-5A5741C61621}"/>
          </ac:spMkLst>
        </pc:spChg>
        <pc:spChg chg="mod">
          <ac:chgData name="Chang,Spencer Jordan" userId="47bc148a-f66a-4a29-97b6-6d9f682b338e" providerId="ADAL" clId="{94259F8F-A071-4A30-9003-8AF88BA523EC}" dt="2024-07-27T21:14:18.611" v="44" actId="1076"/>
          <ac:spMkLst>
            <pc:docMk/>
            <pc:sldMk cId="2161305762" sldId="432"/>
            <ac:spMk id="15" creationId="{636117F0-39D5-BEF8-73A4-7114A74D1776}"/>
          </ac:spMkLst>
        </pc:spChg>
        <pc:spChg chg="mod">
          <ac:chgData name="Chang,Spencer Jordan" userId="47bc148a-f66a-4a29-97b6-6d9f682b338e" providerId="ADAL" clId="{94259F8F-A071-4A30-9003-8AF88BA523EC}" dt="2024-07-27T21:14:15.230" v="43" actId="1076"/>
          <ac:spMkLst>
            <pc:docMk/>
            <pc:sldMk cId="2161305762" sldId="432"/>
            <ac:spMk id="16" creationId="{5B94DE79-E722-6034-B179-9532848F0E77}"/>
          </ac:spMkLst>
        </pc:spChg>
        <pc:spChg chg="mod">
          <ac:chgData name="Chang,Spencer Jordan" userId="47bc148a-f66a-4a29-97b6-6d9f682b338e" providerId="ADAL" clId="{94259F8F-A071-4A30-9003-8AF88BA523EC}" dt="2024-07-27T21:13:38.715" v="34" actId="1076"/>
          <ac:spMkLst>
            <pc:docMk/>
            <pc:sldMk cId="2161305762" sldId="432"/>
            <ac:spMk id="41" creationId="{82FB6C36-6E43-4882-DBC9-99873AF70599}"/>
          </ac:spMkLst>
        </pc:spChg>
        <pc:spChg chg="mod">
          <ac:chgData name="Chang,Spencer Jordan" userId="47bc148a-f66a-4a29-97b6-6d9f682b338e" providerId="ADAL" clId="{94259F8F-A071-4A30-9003-8AF88BA523EC}" dt="2024-07-27T21:14:39.649" v="53" actId="1076"/>
          <ac:spMkLst>
            <pc:docMk/>
            <pc:sldMk cId="2161305762" sldId="432"/>
            <ac:spMk id="43" creationId="{9BE52932-DAB4-42D3-395F-2D8C2A8E7A4F}"/>
          </ac:spMkLst>
        </pc:spChg>
        <pc:spChg chg="mod">
          <ac:chgData name="Chang,Spencer Jordan" userId="47bc148a-f66a-4a29-97b6-6d9f682b338e" providerId="ADAL" clId="{94259F8F-A071-4A30-9003-8AF88BA523EC}" dt="2024-07-27T21:14:42.578" v="54" actId="1076"/>
          <ac:spMkLst>
            <pc:docMk/>
            <pc:sldMk cId="2161305762" sldId="432"/>
            <ac:spMk id="44" creationId="{75E6E0EE-FCFF-C0D1-BFEB-DB70E5E5840E}"/>
          </ac:spMkLst>
        </pc:spChg>
        <pc:picChg chg="mod">
          <ac:chgData name="Chang,Spencer Jordan" userId="47bc148a-f66a-4a29-97b6-6d9f682b338e" providerId="ADAL" clId="{94259F8F-A071-4A30-9003-8AF88BA523EC}" dt="2024-07-27T21:14:18.611" v="44" actId="1076"/>
          <ac:picMkLst>
            <pc:docMk/>
            <pc:sldMk cId="2161305762" sldId="432"/>
            <ac:picMk id="5" creationId="{ECAE63CE-3DA2-6AEF-582B-6D1035DBB260}"/>
          </ac:picMkLst>
        </pc:picChg>
        <pc:picChg chg="mod">
          <ac:chgData name="Chang,Spencer Jordan" userId="47bc148a-f66a-4a29-97b6-6d9f682b338e" providerId="ADAL" clId="{94259F8F-A071-4A30-9003-8AF88BA523EC}" dt="2024-07-27T21:14:15.230" v="43" actId="1076"/>
          <ac:picMkLst>
            <pc:docMk/>
            <pc:sldMk cId="2161305762" sldId="432"/>
            <ac:picMk id="10" creationId="{EE405CD9-F0B4-0027-2BD9-86A1A5D82AEB}"/>
          </ac:picMkLst>
        </pc:picChg>
        <pc:cxnChg chg="mod">
          <ac:chgData name="Chang,Spencer Jordan" userId="47bc148a-f66a-4a29-97b6-6d9f682b338e" providerId="ADAL" clId="{94259F8F-A071-4A30-9003-8AF88BA523EC}" dt="2024-07-27T21:14:22.444" v="46" actId="14100"/>
          <ac:cxnSpMkLst>
            <pc:docMk/>
            <pc:sldMk cId="2161305762" sldId="432"/>
            <ac:cxnSpMk id="18" creationId="{B0A12381-6EE6-7B71-C559-FCE03C7D90F8}"/>
          </ac:cxnSpMkLst>
        </pc:cxnChg>
        <pc:cxnChg chg="mod">
          <ac:chgData name="Chang,Spencer Jordan" userId="47bc148a-f66a-4a29-97b6-6d9f682b338e" providerId="ADAL" clId="{94259F8F-A071-4A30-9003-8AF88BA523EC}" dt="2024-07-27T21:14:27.443" v="48" actId="14100"/>
          <ac:cxnSpMkLst>
            <pc:docMk/>
            <pc:sldMk cId="2161305762" sldId="432"/>
            <ac:cxnSpMk id="19" creationId="{9C3D17A4-684E-5765-06A3-16FAFDF74E8A}"/>
          </ac:cxnSpMkLst>
        </pc:cxnChg>
        <pc:cxnChg chg="mod">
          <ac:chgData name="Chang,Spencer Jordan" userId="47bc148a-f66a-4a29-97b6-6d9f682b338e" providerId="ADAL" clId="{94259F8F-A071-4A30-9003-8AF88BA523EC}" dt="2024-07-27T21:13:34.349" v="32" actId="1076"/>
          <ac:cxnSpMkLst>
            <pc:docMk/>
            <pc:sldMk cId="2161305762" sldId="432"/>
            <ac:cxnSpMk id="25" creationId="{72CB2034-9783-43B5-3626-24F9258B9EA7}"/>
          </ac:cxnSpMkLst>
        </pc:cxnChg>
        <pc:cxnChg chg="mod">
          <ac:chgData name="Chang,Spencer Jordan" userId="47bc148a-f66a-4a29-97b6-6d9f682b338e" providerId="ADAL" clId="{94259F8F-A071-4A30-9003-8AF88BA523EC}" dt="2024-07-27T21:13:36.715" v="33" actId="14100"/>
          <ac:cxnSpMkLst>
            <pc:docMk/>
            <pc:sldMk cId="2161305762" sldId="432"/>
            <ac:cxnSpMk id="31" creationId="{17DB9244-7106-5607-7F1F-07D73CE54111}"/>
          </ac:cxnSpMkLst>
        </pc:cxnChg>
        <pc:cxnChg chg="mod">
          <ac:chgData name="Chang,Spencer Jordan" userId="47bc148a-f66a-4a29-97b6-6d9f682b338e" providerId="ADAL" clId="{94259F8F-A071-4A30-9003-8AF88BA523EC}" dt="2024-07-27T21:14:34.981" v="52" actId="14100"/>
          <ac:cxnSpMkLst>
            <pc:docMk/>
            <pc:sldMk cId="2161305762" sldId="432"/>
            <ac:cxnSpMk id="32" creationId="{FAB26EF5-9567-D582-2E1F-7DFE0F233CA6}"/>
          </ac:cxnSpMkLst>
        </pc:cxnChg>
        <pc:cxnChg chg="mod">
          <ac:chgData name="Chang,Spencer Jordan" userId="47bc148a-f66a-4a29-97b6-6d9f682b338e" providerId="ADAL" clId="{94259F8F-A071-4A30-9003-8AF88BA523EC}" dt="2024-07-27T21:14:49.188" v="55" actId="14100"/>
          <ac:cxnSpMkLst>
            <pc:docMk/>
            <pc:sldMk cId="2161305762" sldId="432"/>
            <ac:cxnSpMk id="36" creationId="{FD8A8E3E-A0C4-B6FD-E4D1-16E5F7E3789C}"/>
          </ac:cxnSpMkLst>
        </pc:cxnChg>
      </pc:sldChg>
    </pc:docChg>
  </pc:docChgLst>
  <pc:docChgLst>
    <pc:chgData name="Pothapragada, Satya Krishna" userId="S::spothapragada@ufl.edu::a612fe1d-f242-4998-93fd-9c36c7cbd672" providerId="AD" clId="Web-{E06154D0-759A-6C7C-608C-772F12AA9D12}"/>
    <pc:docChg chg="modSld">
      <pc:chgData name="Pothapragada, Satya Krishna" userId="S::spothapragada@ufl.edu::a612fe1d-f242-4998-93fd-9c36c7cbd672" providerId="AD" clId="Web-{E06154D0-759A-6C7C-608C-772F12AA9D12}" dt="2024-12-02T14:14:14.154" v="525" actId="20577"/>
      <pc:docMkLst>
        <pc:docMk/>
      </pc:docMkLst>
      <pc:sldChg chg="addSp modSp modNotes">
        <pc:chgData name="Pothapragada, Satya Krishna" userId="S::spothapragada@ufl.edu::a612fe1d-f242-4998-93fd-9c36c7cbd672" providerId="AD" clId="Web-{E06154D0-759A-6C7C-608C-772F12AA9D12}" dt="2024-12-02T14:12:37.963" v="499" actId="20577"/>
        <pc:sldMkLst>
          <pc:docMk/>
          <pc:sldMk cId="1584106027" sldId="259"/>
        </pc:sldMkLst>
        <pc:spChg chg="add mod">
          <ac:chgData name="Pothapragada, Satya Krishna" userId="S::spothapragada@ufl.edu::a612fe1d-f242-4998-93fd-9c36c7cbd672" providerId="AD" clId="Web-{E06154D0-759A-6C7C-608C-772F12AA9D12}" dt="2024-12-02T14:12:37.963" v="499" actId="20577"/>
          <ac:spMkLst>
            <pc:docMk/>
            <pc:sldMk cId="1584106027" sldId="259"/>
            <ac:spMk id="7" creationId="{AEBDA8AA-08FF-3B0C-806E-3B36A0AE4184}"/>
          </ac:spMkLst>
        </pc:spChg>
      </pc:sldChg>
      <pc:sldChg chg="modSp">
        <pc:chgData name="Pothapragada, Satya Krishna" userId="S::spothapragada@ufl.edu::a612fe1d-f242-4998-93fd-9c36c7cbd672" providerId="AD" clId="Web-{E06154D0-759A-6C7C-608C-772F12AA9D12}" dt="2024-12-02T14:12:24.666" v="493" actId="20577"/>
        <pc:sldMkLst>
          <pc:docMk/>
          <pc:sldMk cId="2008438184" sldId="363"/>
        </pc:sldMkLst>
        <pc:spChg chg="mod">
          <ac:chgData name="Pothapragada, Satya Krishna" userId="S::spothapragada@ufl.edu::a612fe1d-f242-4998-93fd-9c36c7cbd672" providerId="AD" clId="Web-{E06154D0-759A-6C7C-608C-772F12AA9D12}" dt="2024-12-02T14:12:24.666" v="493" actId="20577"/>
          <ac:spMkLst>
            <pc:docMk/>
            <pc:sldMk cId="2008438184" sldId="363"/>
            <ac:spMk id="4" creationId="{7788C943-1B5C-FC2A-F61F-D6F72A7C58EF}"/>
          </ac:spMkLst>
        </pc:spChg>
      </pc:sldChg>
      <pc:sldChg chg="modSp">
        <pc:chgData name="Pothapragada, Satya Krishna" userId="S::spothapragada@ufl.edu::a612fe1d-f242-4998-93fd-9c36c7cbd672" providerId="AD" clId="Web-{E06154D0-759A-6C7C-608C-772F12AA9D12}" dt="2024-12-02T14:13:47.622" v="515" actId="20577"/>
        <pc:sldMkLst>
          <pc:docMk/>
          <pc:sldMk cId="1510434773" sldId="365"/>
        </pc:sldMkLst>
        <pc:spChg chg="mod">
          <ac:chgData name="Pothapragada, Satya Krishna" userId="S::spothapragada@ufl.edu::a612fe1d-f242-4998-93fd-9c36c7cbd672" providerId="AD" clId="Web-{E06154D0-759A-6C7C-608C-772F12AA9D12}" dt="2024-12-02T14:13:47.622" v="515" actId="20577"/>
          <ac:spMkLst>
            <pc:docMk/>
            <pc:sldMk cId="1510434773" sldId="365"/>
            <ac:spMk id="4" creationId="{960645D5-ECF5-45FB-A8F7-3928CF3ACCBB}"/>
          </ac:spMkLst>
        </pc:spChg>
      </pc:sldChg>
      <pc:sldChg chg="modSp">
        <pc:chgData name="Pothapragada, Satya Krishna" userId="S::spothapragada@ufl.edu::a612fe1d-f242-4998-93fd-9c36c7cbd672" providerId="AD" clId="Web-{E06154D0-759A-6C7C-608C-772F12AA9D12}" dt="2024-12-02T14:13:34.981" v="509" actId="20577"/>
        <pc:sldMkLst>
          <pc:docMk/>
          <pc:sldMk cId="3195561455" sldId="367"/>
        </pc:sldMkLst>
        <pc:spChg chg="mod">
          <ac:chgData name="Pothapragada, Satya Krishna" userId="S::spothapragada@ufl.edu::a612fe1d-f242-4998-93fd-9c36c7cbd672" providerId="AD" clId="Web-{E06154D0-759A-6C7C-608C-772F12AA9D12}" dt="2024-12-02T14:13:34.981" v="509" actId="20577"/>
          <ac:spMkLst>
            <pc:docMk/>
            <pc:sldMk cId="3195561455" sldId="367"/>
            <ac:spMk id="4" creationId="{D4919855-2127-72F9-6B6C-6DE674A3CE5A}"/>
          </ac:spMkLst>
        </pc:spChg>
      </pc:sldChg>
      <pc:sldChg chg="modSp">
        <pc:chgData name="Pothapragada, Satya Krishna" userId="S::spothapragada@ufl.edu::a612fe1d-f242-4998-93fd-9c36c7cbd672" providerId="AD" clId="Web-{E06154D0-759A-6C7C-608C-772F12AA9D12}" dt="2024-12-02T14:13:27.246" v="505" actId="20577"/>
        <pc:sldMkLst>
          <pc:docMk/>
          <pc:sldMk cId="2996515739" sldId="368"/>
        </pc:sldMkLst>
        <pc:spChg chg="mod">
          <ac:chgData name="Pothapragada, Satya Krishna" userId="S::spothapragada@ufl.edu::a612fe1d-f242-4998-93fd-9c36c7cbd672" providerId="AD" clId="Web-{E06154D0-759A-6C7C-608C-772F12AA9D12}" dt="2024-12-02T14:13:27.246" v="505" actId="20577"/>
          <ac:spMkLst>
            <pc:docMk/>
            <pc:sldMk cId="2996515739" sldId="368"/>
            <ac:spMk id="4" creationId="{B3352DE4-A249-62F1-067F-5407A4F06795}"/>
          </ac:spMkLst>
        </pc:spChg>
      </pc:sldChg>
      <pc:sldChg chg="modSp">
        <pc:chgData name="Pothapragada, Satya Krishna" userId="S::spothapragada@ufl.edu::a612fe1d-f242-4998-93fd-9c36c7cbd672" providerId="AD" clId="Web-{E06154D0-759A-6C7C-608C-772F12AA9D12}" dt="2024-12-02T14:13:22.793" v="503" actId="20577"/>
        <pc:sldMkLst>
          <pc:docMk/>
          <pc:sldMk cId="2577488634" sldId="369"/>
        </pc:sldMkLst>
        <pc:spChg chg="mod">
          <ac:chgData name="Pothapragada, Satya Krishna" userId="S::spothapragada@ufl.edu::a612fe1d-f242-4998-93fd-9c36c7cbd672" providerId="AD" clId="Web-{E06154D0-759A-6C7C-608C-772F12AA9D12}" dt="2024-12-02T14:13:22.793" v="503" actId="20577"/>
          <ac:spMkLst>
            <pc:docMk/>
            <pc:sldMk cId="2577488634" sldId="369"/>
            <ac:spMk id="4" creationId="{4733AAEC-A8A9-FBAF-7DD6-7CCAF9126F7C}"/>
          </ac:spMkLst>
        </pc:spChg>
      </pc:sldChg>
      <pc:sldChg chg="modSp">
        <pc:chgData name="Pothapragada, Satya Krishna" userId="S::spothapragada@ufl.edu::a612fe1d-f242-4998-93fd-9c36c7cbd672" providerId="AD" clId="Web-{E06154D0-759A-6C7C-608C-772F12AA9D12}" dt="2024-12-02T14:14:14.154" v="525" actId="20577"/>
        <pc:sldMkLst>
          <pc:docMk/>
          <pc:sldMk cId="2030754616" sldId="379"/>
        </pc:sldMkLst>
        <pc:spChg chg="mod">
          <ac:chgData name="Pothapragada, Satya Krishna" userId="S::spothapragada@ufl.edu::a612fe1d-f242-4998-93fd-9c36c7cbd672" providerId="AD" clId="Web-{E06154D0-759A-6C7C-608C-772F12AA9D12}" dt="2024-12-02T14:14:14.154" v="525" actId="20577"/>
          <ac:spMkLst>
            <pc:docMk/>
            <pc:sldMk cId="2030754616" sldId="379"/>
            <ac:spMk id="4" creationId="{3B6DCEA7-9562-917B-9747-F70D3F583BEA}"/>
          </ac:spMkLst>
        </pc:spChg>
      </pc:sldChg>
      <pc:sldChg chg="modSp">
        <pc:chgData name="Pothapragada, Satya Krishna" userId="S::spothapragada@ufl.edu::a612fe1d-f242-4998-93fd-9c36c7cbd672" providerId="AD" clId="Web-{E06154D0-759A-6C7C-608C-772F12AA9D12}" dt="2024-12-02T14:14:01.247" v="523" actId="20577"/>
        <pc:sldMkLst>
          <pc:docMk/>
          <pc:sldMk cId="3389314399" sldId="380"/>
        </pc:sldMkLst>
        <pc:spChg chg="mod">
          <ac:chgData name="Pothapragada, Satya Krishna" userId="S::spothapragada@ufl.edu::a612fe1d-f242-4998-93fd-9c36c7cbd672" providerId="AD" clId="Web-{E06154D0-759A-6C7C-608C-772F12AA9D12}" dt="2024-12-02T14:14:01.247" v="523" actId="20577"/>
          <ac:spMkLst>
            <pc:docMk/>
            <pc:sldMk cId="3389314399" sldId="380"/>
            <ac:spMk id="4" creationId="{BA625E5B-20A3-827E-3848-11C5D9D7662C}"/>
          </ac:spMkLst>
        </pc:spChg>
      </pc:sldChg>
      <pc:sldChg chg="modSp">
        <pc:chgData name="Pothapragada, Satya Krishna" userId="S::spothapragada@ufl.edu::a612fe1d-f242-4998-93fd-9c36c7cbd672" providerId="AD" clId="Web-{E06154D0-759A-6C7C-608C-772F12AA9D12}" dt="2024-12-02T14:13:54.606" v="519" actId="20577"/>
        <pc:sldMkLst>
          <pc:docMk/>
          <pc:sldMk cId="1378590694" sldId="382"/>
        </pc:sldMkLst>
        <pc:spChg chg="mod">
          <ac:chgData name="Pothapragada, Satya Krishna" userId="S::spothapragada@ufl.edu::a612fe1d-f242-4998-93fd-9c36c7cbd672" providerId="AD" clId="Web-{E06154D0-759A-6C7C-608C-772F12AA9D12}" dt="2024-12-02T14:13:54.606" v="519" actId="20577"/>
          <ac:spMkLst>
            <pc:docMk/>
            <pc:sldMk cId="1378590694" sldId="382"/>
            <ac:spMk id="4" creationId="{AA0B4453-53CA-E937-9D09-287D85BDFB53}"/>
          </ac:spMkLst>
        </pc:spChg>
      </pc:sldChg>
      <pc:sldChg chg="modSp">
        <pc:chgData name="Pothapragada, Satya Krishna" userId="S::spothapragada@ufl.edu::a612fe1d-f242-4998-93fd-9c36c7cbd672" providerId="AD" clId="Web-{E06154D0-759A-6C7C-608C-772F12AA9D12}" dt="2024-12-02T14:13:58.309" v="521" actId="20577"/>
        <pc:sldMkLst>
          <pc:docMk/>
          <pc:sldMk cId="1351260224" sldId="383"/>
        </pc:sldMkLst>
        <pc:spChg chg="mod">
          <ac:chgData name="Pothapragada, Satya Krishna" userId="S::spothapragada@ufl.edu::a612fe1d-f242-4998-93fd-9c36c7cbd672" providerId="AD" clId="Web-{E06154D0-759A-6C7C-608C-772F12AA9D12}" dt="2024-12-02T14:13:58.309" v="521" actId="20577"/>
          <ac:spMkLst>
            <pc:docMk/>
            <pc:sldMk cId="1351260224" sldId="383"/>
            <ac:spMk id="4" creationId="{C2D49C64-44A6-42C2-044D-189CB88344B1}"/>
          </ac:spMkLst>
        </pc:spChg>
      </pc:sldChg>
      <pc:sldChg chg="modSp">
        <pc:chgData name="Pothapragada, Satya Krishna" userId="S::spothapragada@ufl.edu::a612fe1d-f242-4998-93fd-9c36c7cbd672" providerId="AD" clId="Web-{E06154D0-759A-6C7C-608C-772F12AA9D12}" dt="2024-12-02T14:13:43.637" v="513" actId="20577"/>
        <pc:sldMkLst>
          <pc:docMk/>
          <pc:sldMk cId="594807786" sldId="384"/>
        </pc:sldMkLst>
        <pc:spChg chg="mod">
          <ac:chgData name="Pothapragada, Satya Krishna" userId="S::spothapragada@ufl.edu::a612fe1d-f242-4998-93fd-9c36c7cbd672" providerId="AD" clId="Web-{E06154D0-759A-6C7C-608C-772F12AA9D12}" dt="2024-12-02T14:13:43.637" v="513" actId="20577"/>
          <ac:spMkLst>
            <pc:docMk/>
            <pc:sldMk cId="594807786" sldId="384"/>
            <ac:spMk id="4" creationId="{91783985-5252-0926-A34E-C73AE6AFEF34}"/>
          </ac:spMkLst>
        </pc:spChg>
      </pc:sldChg>
      <pc:sldChg chg="modSp">
        <pc:chgData name="Pothapragada, Satya Krishna" userId="S::spothapragada@ufl.edu::a612fe1d-f242-4998-93fd-9c36c7cbd672" providerId="AD" clId="Web-{E06154D0-759A-6C7C-608C-772F12AA9D12}" dt="2024-12-02T14:13:51.090" v="517" actId="20577"/>
        <pc:sldMkLst>
          <pc:docMk/>
          <pc:sldMk cId="3300958934" sldId="387"/>
        </pc:sldMkLst>
        <pc:spChg chg="mod">
          <ac:chgData name="Pothapragada, Satya Krishna" userId="S::spothapragada@ufl.edu::a612fe1d-f242-4998-93fd-9c36c7cbd672" providerId="AD" clId="Web-{E06154D0-759A-6C7C-608C-772F12AA9D12}" dt="2024-12-02T14:13:51.090" v="517" actId="20577"/>
          <ac:spMkLst>
            <pc:docMk/>
            <pc:sldMk cId="3300958934" sldId="387"/>
            <ac:spMk id="4" creationId="{6512F854-AEF3-B1CE-D6A0-113C15F40965}"/>
          </ac:spMkLst>
        </pc:spChg>
      </pc:sldChg>
      <pc:sldChg chg="modSp modNotes">
        <pc:chgData name="Pothapragada, Satya Krishna" userId="S::spothapragada@ufl.edu::a612fe1d-f242-4998-93fd-9c36c7cbd672" providerId="AD" clId="Web-{E06154D0-759A-6C7C-608C-772F12AA9D12}" dt="2024-12-02T14:12:42.870" v="500" actId="20577"/>
        <pc:sldMkLst>
          <pc:docMk/>
          <pc:sldMk cId="461466607" sldId="388"/>
        </pc:sldMkLst>
        <pc:spChg chg="mod">
          <ac:chgData name="Pothapragada, Satya Krishna" userId="S::spothapragada@ufl.edu::a612fe1d-f242-4998-93fd-9c36c7cbd672" providerId="AD" clId="Web-{E06154D0-759A-6C7C-608C-772F12AA9D12}" dt="2024-12-02T14:12:42.870" v="500" actId="20577"/>
          <ac:spMkLst>
            <pc:docMk/>
            <pc:sldMk cId="461466607" sldId="388"/>
            <ac:spMk id="4" creationId="{6F63F3E3-0F41-479D-A0E7-9C315F4D82AE}"/>
          </ac:spMkLst>
        </pc:spChg>
        <pc:spChg chg="mod">
          <ac:chgData name="Pothapragada, Satya Krishna" userId="S::spothapragada@ufl.edu::a612fe1d-f242-4998-93fd-9c36c7cbd672" providerId="AD" clId="Web-{E06154D0-759A-6C7C-608C-772F12AA9D12}" dt="2024-12-02T13:22:34.574" v="105" actId="20577"/>
          <ac:spMkLst>
            <pc:docMk/>
            <pc:sldMk cId="461466607" sldId="388"/>
            <ac:spMk id="6" creationId="{77B5B37C-33BF-79F7-B6B2-F8C63A6DC713}"/>
          </ac:spMkLst>
        </pc:spChg>
        <pc:graphicFrameChg chg="mod modGraphic">
          <ac:chgData name="Pothapragada, Satya Krishna" userId="S::spothapragada@ufl.edu::a612fe1d-f242-4998-93fd-9c36c7cbd672" providerId="AD" clId="Web-{E06154D0-759A-6C7C-608C-772F12AA9D12}" dt="2024-12-02T13:15:55.406" v="33"/>
          <ac:graphicFrameMkLst>
            <pc:docMk/>
            <pc:sldMk cId="461466607" sldId="388"/>
            <ac:graphicFrameMk id="5" creationId="{B8EE2E95-8C6F-73FE-449D-130560A4F05C}"/>
          </ac:graphicFrameMkLst>
        </pc:graphicFrameChg>
      </pc:sldChg>
      <pc:sldChg chg="modSp">
        <pc:chgData name="Pothapragada, Satya Krishna" userId="S::spothapragada@ufl.edu::a612fe1d-f242-4998-93fd-9c36c7cbd672" providerId="AD" clId="Web-{E06154D0-759A-6C7C-608C-772F12AA9D12}" dt="2024-12-02T14:12:29.619" v="495" actId="20577"/>
        <pc:sldMkLst>
          <pc:docMk/>
          <pc:sldMk cId="3629603260" sldId="389"/>
        </pc:sldMkLst>
        <pc:spChg chg="mod">
          <ac:chgData name="Pothapragada, Satya Krishna" userId="S::spothapragada@ufl.edu::a612fe1d-f242-4998-93fd-9c36c7cbd672" providerId="AD" clId="Web-{E06154D0-759A-6C7C-608C-772F12AA9D12}" dt="2024-12-02T14:12:29.619" v="495" actId="20577"/>
          <ac:spMkLst>
            <pc:docMk/>
            <pc:sldMk cId="3629603260" sldId="389"/>
            <ac:spMk id="4" creationId="{A41217F0-6647-7077-C781-048CE39E67CF}"/>
          </ac:spMkLst>
        </pc:spChg>
      </pc:sldChg>
      <pc:sldChg chg="mod modShow">
        <pc:chgData name="Pothapragada, Satya Krishna" userId="S::spothapragada@ufl.edu::a612fe1d-f242-4998-93fd-9c36c7cbd672" providerId="AD" clId="Web-{E06154D0-759A-6C7C-608C-772F12AA9D12}" dt="2024-12-02T13:42:08.642" v="165"/>
        <pc:sldMkLst>
          <pc:docMk/>
          <pc:sldMk cId="2053302364" sldId="391"/>
        </pc:sldMkLst>
      </pc:sldChg>
      <pc:sldChg chg="modSp">
        <pc:chgData name="Pothapragada, Satya Krishna" userId="S::spothapragada@ufl.edu::a612fe1d-f242-4998-93fd-9c36c7cbd672" providerId="AD" clId="Web-{E06154D0-759A-6C7C-608C-772F12AA9D12}" dt="2024-12-02T14:13:40.106" v="511" actId="20577"/>
        <pc:sldMkLst>
          <pc:docMk/>
          <pc:sldMk cId="1192344912" sldId="393"/>
        </pc:sldMkLst>
        <pc:spChg chg="mod">
          <ac:chgData name="Pothapragada, Satya Krishna" userId="S::spothapragada@ufl.edu::a612fe1d-f242-4998-93fd-9c36c7cbd672" providerId="AD" clId="Web-{E06154D0-759A-6C7C-608C-772F12AA9D12}" dt="2024-12-02T14:13:40.106" v="511" actId="20577"/>
          <ac:spMkLst>
            <pc:docMk/>
            <pc:sldMk cId="1192344912" sldId="393"/>
            <ac:spMk id="4" creationId="{308B8593-1C63-9067-79A5-CA51C89C3534}"/>
          </ac:spMkLst>
        </pc:spChg>
      </pc:sldChg>
      <pc:sldChg chg="modSp">
        <pc:chgData name="Pothapragada, Satya Krishna" userId="S::spothapragada@ufl.edu::a612fe1d-f242-4998-93fd-9c36c7cbd672" providerId="AD" clId="Web-{E06154D0-759A-6C7C-608C-772F12AA9D12}" dt="2024-12-02T14:12:58.854" v="502" actId="20577"/>
        <pc:sldMkLst>
          <pc:docMk/>
          <pc:sldMk cId="1855393557" sldId="394"/>
        </pc:sldMkLst>
        <pc:spChg chg="mod">
          <ac:chgData name="Pothapragada, Satya Krishna" userId="S::spothapragada@ufl.edu::a612fe1d-f242-4998-93fd-9c36c7cbd672" providerId="AD" clId="Web-{E06154D0-759A-6C7C-608C-772F12AA9D12}" dt="2024-12-02T14:12:58.854" v="502" actId="20577"/>
          <ac:spMkLst>
            <pc:docMk/>
            <pc:sldMk cId="1855393557" sldId="394"/>
            <ac:spMk id="5" creationId="{03C46D5C-7287-B58E-CF8E-C9E35120398F}"/>
          </ac:spMkLst>
        </pc:spChg>
      </pc:sldChg>
      <pc:sldChg chg="modSp">
        <pc:chgData name="Pothapragada, Satya Krishna" userId="S::spothapragada@ufl.edu::a612fe1d-f242-4998-93fd-9c36c7cbd672" providerId="AD" clId="Web-{E06154D0-759A-6C7C-608C-772F12AA9D12}" dt="2024-12-02T14:13:30.684" v="507" actId="20577"/>
        <pc:sldMkLst>
          <pc:docMk/>
          <pc:sldMk cId="200726620" sldId="395"/>
        </pc:sldMkLst>
        <pc:spChg chg="mod">
          <ac:chgData name="Pothapragada, Satya Krishna" userId="S::spothapragada@ufl.edu::a612fe1d-f242-4998-93fd-9c36c7cbd672" providerId="AD" clId="Web-{E06154D0-759A-6C7C-608C-772F12AA9D12}" dt="2024-12-02T14:13:30.684" v="507" actId="20577"/>
          <ac:spMkLst>
            <pc:docMk/>
            <pc:sldMk cId="200726620" sldId="395"/>
            <ac:spMk id="4" creationId="{73095EC6-3087-1C0E-0B63-B2BDCA894C26}"/>
          </ac:spMkLst>
        </pc:spChg>
      </pc:sldChg>
    </pc:docChg>
  </pc:docChgLst>
  <pc:docChgLst>
    <pc:chgData name="Pothapragada, Satya Krishna" userId="S::spothapragada@ufl.edu::a612fe1d-f242-4998-93fd-9c36c7cbd672" providerId="AD" clId="Web-{0EA07638-36FF-DE4C-F0F4-2A2CDF89EB4C}"/>
    <pc:docChg chg="modSld">
      <pc:chgData name="Pothapragada, Satya Krishna" userId="S::spothapragada@ufl.edu::a612fe1d-f242-4998-93fd-9c36c7cbd672" providerId="AD" clId="Web-{0EA07638-36FF-DE4C-F0F4-2A2CDF89EB4C}" dt="2024-12-01T22:58:58.321" v="2" actId="1076"/>
      <pc:docMkLst>
        <pc:docMk/>
      </pc:docMkLst>
      <pc:sldChg chg="modSp">
        <pc:chgData name="Pothapragada, Satya Krishna" userId="S::spothapragada@ufl.edu::a612fe1d-f242-4998-93fd-9c36c7cbd672" providerId="AD" clId="Web-{0EA07638-36FF-DE4C-F0F4-2A2CDF89EB4C}" dt="2024-12-01T22:58:58.321" v="2" actId="1076"/>
        <pc:sldMkLst>
          <pc:docMk/>
          <pc:sldMk cId="2030754616" sldId="379"/>
        </pc:sldMkLst>
        <pc:spChg chg="mod">
          <ac:chgData name="Pothapragada, Satya Krishna" userId="S::spothapragada@ufl.edu::a612fe1d-f242-4998-93fd-9c36c7cbd672" providerId="AD" clId="Web-{0EA07638-36FF-DE4C-F0F4-2A2CDF89EB4C}" dt="2024-12-01T22:58:58.321" v="2" actId="1076"/>
          <ac:spMkLst>
            <pc:docMk/>
            <pc:sldMk cId="2030754616" sldId="379"/>
            <ac:spMk id="6" creationId="{AD6CE175-08CB-F465-BE88-39461A52A863}"/>
          </ac:spMkLst>
        </pc:spChg>
      </pc:sldChg>
    </pc:docChg>
  </pc:docChgLst>
  <pc:docChgLst>
    <pc:chgData name="Chowdhry,Ritesh" userId="78e2ace7-e29c-42e9-8cf4-c380f6ba5654" providerId="ADAL" clId="{5F19C75E-7274-4A5A-B85B-351B1C417BF2}"/>
    <pc:docChg chg="undo redo custSel addSld delSld modSld sldOrd addSection modSection">
      <pc:chgData name="Chowdhry,Ritesh" userId="78e2ace7-e29c-42e9-8cf4-c380f6ba5654" providerId="ADAL" clId="{5F19C75E-7274-4A5A-B85B-351B1C417BF2}" dt="2024-12-02T14:07:02.025" v="8835" actId="1076"/>
      <pc:docMkLst>
        <pc:docMk/>
      </pc:docMkLst>
      <pc:sldChg chg="modSp mod">
        <pc:chgData name="Chowdhry,Ritesh" userId="78e2ace7-e29c-42e9-8cf4-c380f6ba5654" providerId="ADAL" clId="{5F19C75E-7274-4A5A-B85B-351B1C417BF2}" dt="2024-11-29T20:05:34.713" v="7177" actId="20577"/>
        <pc:sldMkLst>
          <pc:docMk/>
          <pc:sldMk cId="1823221847" sldId="256"/>
        </pc:sldMkLst>
        <pc:spChg chg="mod">
          <ac:chgData name="Chowdhry,Ritesh" userId="78e2ace7-e29c-42e9-8cf4-c380f6ba5654" providerId="ADAL" clId="{5F19C75E-7274-4A5A-B85B-351B1C417BF2}" dt="2024-11-20T10:27:25.903" v="63" actId="20577"/>
          <ac:spMkLst>
            <pc:docMk/>
            <pc:sldMk cId="1823221847" sldId="256"/>
            <ac:spMk id="2" creationId="{0E97EE52-84D6-B7D4-BDB3-962C744E03CC}"/>
          </ac:spMkLst>
        </pc:spChg>
        <pc:spChg chg="mod">
          <ac:chgData name="Chowdhry,Ritesh" userId="78e2ace7-e29c-42e9-8cf4-c380f6ba5654" providerId="ADAL" clId="{5F19C75E-7274-4A5A-B85B-351B1C417BF2}" dt="2024-11-29T20:05:34.713" v="7177" actId="20577"/>
          <ac:spMkLst>
            <pc:docMk/>
            <pc:sldMk cId="1823221847" sldId="256"/>
            <ac:spMk id="3" creationId="{B01A15B1-4BD4-C117-C828-19EC4C98E51D}"/>
          </ac:spMkLst>
        </pc:spChg>
      </pc:sldChg>
      <pc:sldChg chg="modSp add del mod">
        <pc:chgData name="Chowdhry,Ritesh" userId="78e2ace7-e29c-42e9-8cf4-c380f6ba5654" providerId="ADAL" clId="{5F19C75E-7274-4A5A-B85B-351B1C417BF2}" dt="2024-11-29T19:58:04.977" v="7010" actId="47"/>
        <pc:sldMkLst>
          <pc:docMk/>
          <pc:sldMk cId="3514236967" sldId="257"/>
        </pc:sldMkLst>
        <pc:spChg chg="mod">
          <ac:chgData name="Chowdhry,Ritesh" userId="78e2ace7-e29c-42e9-8cf4-c380f6ba5654" providerId="ADAL" clId="{5F19C75E-7274-4A5A-B85B-351B1C417BF2}" dt="2024-11-29T19:56:45.177" v="6990" actId="20577"/>
          <ac:spMkLst>
            <pc:docMk/>
            <pc:sldMk cId="3514236967" sldId="257"/>
            <ac:spMk id="4" creationId="{F59D5328-815E-6A6B-326B-4DB44C956D2D}"/>
          </ac:spMkLst>
        </pc:spChg>
      </pc:sldChg>
      <pc:sldChg chg="modSp add mod ord">
        <pc:chgData name="Chowdhry,Ritesh" userId="78e2ace7-e29c-42e9-8cf4-c380f6ba5654" providerId="ADAL" clId="{5F19C75E-7274-4A5A-B85B-351B1C417BF2}" dt="2024-11-29T19:59:56.647" v="7030" actId="1076"/>
        <pc:sldMkLst>
          <pc:docMk/>
          <pc:sldMk cId="1584106027" sldId="259"/>
        </pc:sldMkLst>
        <pc:spChg chg="mod">
          <ac:chgData name="Chowdhry,Ritesh" userId="78e2ace7-e29c-42e9-8cf4-c380f6ba5654" providerId="ADAL" clId="{5F19C75E-7274-4A5A-B85B-351B1C417BF2}" dt="2024-11-29T19:59:56.647" v="7030" actId="1076"/>
          <ac:spMkLst>
            <pc:docMk/>
            <pc:sldMk cId="1584106027" sldId="259"/>
            <ac:spMk id="11" creationId="{461E3EF1-D96C-0140-42FD-53A21952DDBE}"/>
          </ac:spMkLst>
        </pc:spChg>
      </pc:sldChg>
      <pc:sldChg chg="modSp add del mod">
        <pc:chgData name="Chowdhry,Ritesh" userId="78e2ace7-e29c-42e9-8cf4-c380f6ba5654" providerId="ADAL" clId="{5F19C75E-7274-4A5A-B85B-351B1C417BF2}" dt="2024-11-29T19:58:28.309" v="7014" actId="47"/>
        <pc:sldMkLst>
          <pc:docMk/>
          <pc:sldMk cId="1871899360" sldId="262"/>
        </pc:sldMkLst>
        <pc:spChg chg="mod">
          <ac:chgData name="Chowdhry,Ritesh" userId="78e2ace7-e29c-42e9-8cf4-c380f6ba5654" providerId="ADAL" clId="{5F19C75E-7274-4A5A-B85B-351B1C417BF2}" dt="2024-11-29T19:56:49.092" v="6993" actId="27636"/>
          <ac:spMkLst>
            <pc:docMk/>
            <pc:sldMk cId="1871899360" sldId="262"/>
            <ac:spMk id="2" creationId="{5A6889A4-43E9-5C20-3427-8969C0BB4399}"/>
          </ac:spMkLst>
        </pc:spChg>
      </pc:sldChg>
      <pc:sldChg chg="modSp add del mod">
        <pc:chgData name="Chowdhry,Ritesh" userId="78e2ace7-e29c-42e9-8cf4-c380f6ba5654" providerId="ADAL" clId="{5F19C75E-7274-4A5A-B85B-351B1C417BF2}" dt="2024-11-29T19:58:55.480" v="7020" actId="47"/>
        <pc:sldMkLst>
          <pc:docMk/>
          <pc:sldMk cId="3927779445" sldId="263"/>
        </pc:sldMkLst>
        <pc:spChg chg="mod">
          <ac:chgData name="Chowdhry,Ritesh" userId="78e2ace7-e29c-42e9-8cf4-c380f6ba5654" providerId="ADAL" clId="{5F19C75E-7274-4A5A-B85B-351B1C417BF2}" dt="2024-11-29T19:56:49.095" v="6994" actId="27636"/>
          <ac:spMkLst>
            <pc:docMk/>
            <pc:sldMk cId="3927779445" sldId="263"/>
            <ac:spMk id="2" creationId="{3AE4D00B-442A-DF03-DBE0-E79F7834369C}"/>
          </ac:spMkLst>
        </pc:spChg>
      </pc:sldChg>
      <pc:sldChg chg="del">
        <pc:chgData name="Chowdhry,Ritesh" userId="78e2ace7-e29c-42e9-8cf4-c380f6ba5654" providerId="ADAL" clId="{5F19C75E-7274-4A5A-B85B-351B1C417BF2}" dt="2024-11-20T10:24:05.936" v="0" actId="47"/>
        <pc:sldMkLst>
          <pc:docMk/>
          <pc:sldMk cId="4016746076" sldId="310"/>
        </pc:sldMkLst>
      </pc:sldChg>
      <pc:sldChg chg="modSp mod ord">
        <pc:chgData name="Chowdhry,Ritesh" userId="78e2ace7-e29c-42e9-8cf4-c380f6ba5654" providerId="ADAL" clId="{5F19C75E-7274-4A5A-B85B-351B1C417BF2}" dt="2024-12-02T11:52:13.538" v="8730" actId="27636"/>
        <pc:sldMkLst>
          <pc:docMk/>
          <pc:sldMk cId="2008438184" sldId="363"/>
        </pc:sldMkLst>
        <pc:spChg chg="mod">
          <ac:chgData name="Chowdhry,Ritesh" userId="78e2ace7-e29c-42e9-8cf4-c380f6ba5654" providerId="ADAL" clId="{5F19C75E-7274-4A5A-B85B-351B1C417BF2}" dt="2024-12-02T11:52:13.538" v="8730" actId="27636"/>
          <ac:spMkLst>
            <pc:docMk/>
            <pc:sldMk cId="2008438184" sldId="363"/>
            <ac:spMk id="3" creationId="{3A415E66-B4A6-C7A4-4BC6-E4D4971B5FC0}"/>
          </ac:spMkLst>
        </pc:spChg>
      </pc:sldChg>
      <pc:sldChg chg="addSp delSp modSp new mod">
        <pc:chgData name="Chowdhry,Ritesh" userId="78e2ace7-e29c-42e9-8cf4-c380f6ba5654" providerId="ADAL" clId="{5F19C75E-7274-4A5A-B85B-351B1C417BF2}" dt="2024-11-29T20:02:43.430" v="7074" actId="478"/>
        <pc:sldMkLst>
          <pc:docMk/>
          <pc:sldMk cId="2433182746" sldId="364"/>
        </pc:sldMkLst>
        <pc:spChg chg="mod">
          <ac:chgData name="Chowdhry,Ritesh" userId="78e2ace7-e29c-42e9-8cf4-c380f6ba5654" providerId="ADAL" clId="{5F19C75E-7274-4A5A-B85B-351B1C417BF2}" dt="2024-11-20T10:35:10.741" v="296" actId="20577"/>
          <ac:spMkLst>
            <pc:docMk/>
            <pc:sldMk cId="2433182746" sldId="364"/>
            <ac:spMk id="2" creationId="{F4253266-3068-A96A-846F-96496FB5FC29}"/>
          </ac:spMkLst>
        </pc:spChg>
        <pc:spChg chg="mod">
          <ac:chgData name="Chowdhry,Ritesh" userId="78e2ace7-e29c-42e9-8cf4-c380f6ba5654" providerId="ADAL" clId="{5F19C75E-7274-4A5A-B85B-351B1C417BF2}" dt="2024-11-29T18:10:41.499" v="5820" actId="20577"/>
          <ac:spMkLst>
            <pc:docMk/>
            <pc:sldMk cId="2433182746" sldId="364"/>
            <ac:spMk id="3" creationId="{1602B074-27BD-42F5-F7CA-91BEE1FF8477}"/>
          </ac:spMkLst>
        </pc:spChg>
        <pc:spChg chg="add del mod">
          <ac:chgData name="Chowdhry,Ritesh" userId="78e2ace7-e29c-42e9-8cf4-c380f6ba5654" providerId="ADAL" clId="{5F19C75E-7274-4A5A-B85B-351B1C417BF2}" dt="2024-11-20T10:33:22.696" v="251" actId="478"/>
          <ac:spMkLst>
            <pc:docMk/>
            <pc:sldMk cId="2433182746" sldId="364"/>
            <ac:spMk id="5" creationId="{DAFBA9F1-6B1D-DF4A-556F-50CE0FEC09FA}"/>
          </ac:spMkLst>
        </pc:spChg>
        <pc:spChg chg="add mod">
          <ac:chgData name="Chowdhry,Ritesh" userId="78e2ace7-e29c-42e9-8cf4-c380f6ba5654" providerId="ADAL" clId="{5F19C75E-7274-4A5A-B85B-351B1C417BF2}" dt="2024-11-20T10:32:28.010" v="239"/>
          <ac:spMkLst>
            <pc:docMk/>
            <pc:sldMk cId="2433182746" sldId="364"/>
            <ac:spMk id="6" creationId="{8F7CFF4F-03A6-6AD4-93F7-5DD7F9082D61}"/>
          </ac:spMkLst>
        </pc:spChg>
        <pc:spChg chg="add del mod">
          <ac:chgData name="Chowdhry,Ritesh" userId="78e2ace7-e29c-42e9-8cf4-c380f6ba5654" providerId="ADAL" clId="{5F19C75E-7274-4A5A-B85B-351B1C417BF2}" dt="2024-11-20T10:33:21.118" v="250" actId="478"/>
          <ac:spMkLst>
            <pc:docMk/>
            <pc:sldMk cId="2433182746" sldId="364"/>
            <ac:spMk id="7" creationId="{8B8451E2-6E0D-D51F-B83B-55DA3BC982B4}"/>
          </ac:spMkLst>
        </pc:spChg>
        <pc:spChg chg="add del mod">
          <ac:chgData name="Chowdhry,Ritesh" userId="78e2ace7-e29c-42e9-8cf4-c380f6ba5654" providerId="ADAL" clId="{5F19C75E-7274-4A5A-B85B-351B1C417BF2}" dt="2024-11-20T10:33:23.852" v="252" actId="478"/>
          <ac:spMkLst>
            <pc:docMk/>
            <pc:sldMk cId="2433182746" sldId="364"/>
            <ac:spMk id="8" creationId="{1A8F8A47-D892-6554-837E-BCAD38A85D16}"/>
          </ac:spMkLst>
        </pc:spChg>
        <pc:spChg chg="add mod">
          <ac:chgData name="Chowdhry,Ritesh" userId="78e2ace7-e29c-42e9-8cf4-c380f6ba5654" providerId="ADAL" clId="{5F19C75E-7274-4A5A-B85B-351B1C417BF2}" dt="2024-11-29T18:08:00.024" v="5772" actId="20577"/>
          <ac:spMkLst>
            <pc:docMk/>
            <pc:sldMk cId="2433182746" sldId="364"/>
            <ac:spMk id="9" creationId="{3F34328F-B177-9464-E693-7F9EFA38D4BD}"/>
          </ac:spMkLst>
        </pc:spChg>
        <pc:spChg chg="add mod">
          <ac:chgData name="Chowdhry,Ritesh" userId="78e2ace7-e29c-42e9-8cf4-c380f6ba5654" providerId="ADAL" clId="{5F19C75E-7274-4A5A-B85B-351B1C417BF2}" dt="2024-11-29T18:10:38.967" v="5818" actId="20577"/>
          <ac:spMkLst>
            <pc:docMk/>
            <pc:sldMk cId="2433182746" sldId="364"/>
            <ac:spMk id="10" creationId="{B42A9999-0A8F-0711-1953-18CE77E1D45D}"/>
          </ac:spMkLst>
        </pc:spChg>
        <pc:spChg chg="add mod">
          <ac:chgData name="Chowdhry,Ritesh" userId="78e2ace7-e29c-42e9-8cf4-c380f6ba5654" providerId="ADAL" clId="{5F19C75E-7274-4A5A-B85B-351B1C417BF2}" dt="2024-11-27T12:05:37.118" v="817" actId="164"/>
          <ac:spMkLst>
            <pc:docMk/>
            <pc:sldMk cId="2433182746" sldId="364"/>
            <ac:spMk id="14" creationId="{44A0E95F-0DDA-6A4D-91C6-459FA1F4990D}"/>
          </ac:spMkLst>
        </pc:spChg>
        <pc:spChg chg="add mod">
          <ac:chgData name="Chowdhry,Ritesh" userId="78e2ace7-e29c-42e9-8cf4-c380f6ba5654" providerId="ADAL" clId="{5F19C75E-7274-4A5A-B85B-351B1C417BF2}" dt="2024-11-27T12:05:37.118" v="817" actId="164"/>
          <ac:spMkLst>
            <pc:docMk/>
            <pc:sldMk cId="2433182746" sldId="364"/>
            <ac:spMk id="18" creationId="{26F3325E-0437-2EB4-B690-3AD009B21348}"/>
          </ac:spMkLst>
        </pc:spChg>
        <pc:spChg chg="add mod">
          <ac:chgData name="Chowdhry,Ritesh" userId="78e2ace7-e29c-42e9-8cf4-c380f6ba5654" providerId="ADAL" clId="{5F19C75E-7274-4A5A-B85B-351B1C417BF2}" dt="2024-11-27T12:05:37.118" v="817" actId="164"/>
          <ac:spMkLst>
            <pc:docMk/>
            <pc:sldMk cId="2433182746" sldId="364"/>
            <ac:spMk id="19" creationId="{24F9B255-2146-0373-7CEC-646268B88645}"/>
          </ac:spMkLst>
        </pc:spChg>
        <pc:spChg chg="add mod">
          <ac:chgData name="Chowdhry,Ritesh" userId="78e2ace7-e29c-42e9-8cf4-c380f6ba5654" providerId="ADAL" clId="{5F19C75E-7274-4A5A-B85B-351B1C417BF2}" dt="2024-11-29T19:07:31.972" v="6881" actId="207"/>
          <ac:spMkLst>
            <pc:docMk/>
            <pc:sldMk cId="2433182746" sldId="364"/>
            <ac:spMk id="21" creationId="{FC73B002-A904-78DB-1C5A-56D32EBE042D}"/>
          </ac:spMkLst>
        </pc:spChg>
        <pc:grpChg chg="add del mod">
          <ac:chgData name="Chowdhry,Ritesh" userId="78e2ace7-e29c-42e9-8cf4-c380f6ba5654" providerId="ADAL" clId="{5F19C75E-7274-4A5A-B85B-351B1C417BF2}" dt="2024-11-29T18:19:01.527" v="5978" actId="478"/>
          <ac:grpSpMkLst>
            <pc:docMk/>
            <pc:sldMk cId="2433182746" sldId="364"/>
            <ac:grpSpMk id="20" creationId="{889B31D4-1095-A255-6194-B821B0F301D2}"/>
          </ac:grpSpMkLst>
        </pc:grpChg>
        <pc:picChg chg="add del mod">
          <ac:chgData name="Chowdhry,Ritesh" userId="78e2ace7-e29c-42e9-8cf4-c380f6ba5654" providerId="ADAL" clId="{5F19C75E-7274-4A5A-B85B-351B1C417BF2}" dt="2024-11-29T20:02:43.430" v="7074" actId="478"/>
          <ac:picMkLst>
            <pc:docMk/>
            <pc:sldMk cId="2433182746" sldId="364"/>
            <ac:picMk id="22" creationId="{8E27C1A6-B85E-AA30-CA7B-80516B57DA86}"/>
          </ac:picMkLst>
        </pc:picChg>
        <pc:picChg chg="add mod">
          <ac:chgData name="Chowdhry,Ritesh" userId="78e2ace7-e29c-42e9-8cf4-c380f6ba5654" providerId="ADAL" clId="{5F19C75E-7274-4A5A-B85B-351B1C417BF2}" dt="2024-11-29T20:02:01.799" v="7046" actId="1076"/>
          <ac:picMkLst>
            <pc:docMk/>
            <pc:sldMk cId="2433182746" sldId="364"/>
            <ac:picMk id="4098" creationId="{9A26883E-0CA6-6952-B3D9-BDF500B39067}"/>
          </ac:picMkLst>
        </pc:picChg>
        <pc:cxnChg chg="add mod">
          <ac:chgData name="Chowdhry,Ritesh" userId="78e2ace7-e29c-42e9-8cf4-c380f6ba5654" providerId="ADAL" clId="{5F19C75E-7274-4A5A-B85B-351B1C417BF2}" dt="2024-11-29T18:19:01.527" v="5978" actId="478"/>
          <ac:cxnSpMkLst>
            <pc:docMk/>
            <pc:sldMk cId="2433182746" sldId="364"/>
            <ac:cxnSpMk id="12" creationId="{48AF8058-7481-D772-56D2-14479D2FDB08}"/>
          </ac:cxnSpMkLst>
        </pc:cxnChg>
        <pc:cxnChg chg="add mod">
          <ac:chgData name="Chowdhry,Ritesh" userId="78e2ace7-e29c-42e9-8cf4-c380f6ba5654" providerId="ADAL" clId="{5F19C75E-7274-4A5A-B85B-351B1C417BF2}" dt="2024-11-29T18:19:01.527" v="5978" actId="478"/>
          <ac:cxnSpMkLst>
            <pc:docMk/>
            <pc:sldMk cId="2433182746" sldId="364"/>
            <ac:cxnSpMk id="15" creationId="{74B1BA55-A370-39ED-FF3D-0362C2FFD78E}"/>
          </ac:cxnSpMkLst>
        </pc:cxnChg>
      </pc:sldChg>
      <pc:sldChg chg="addSp delSp modSp new mod ord modAnim">
        <pc:chgData name="Chowdhry,Ritesh" userId="78e2ace7-e29c-42e9-8cf4-c380f6ba5654" providerId="ADAL" clId="{5F19C75E-7274-4A5A-B85B-351B1C417BF2}" dt="2024-12-02T12:14:56.385" v="8820" actId="20577"/>
        <pc:sldMkLst>
          <pc:docMk/>
          <pc:sldMk cId="1510434773" sldId="365"/>
        </pc:sldMkLst>
        <pc:spChg chg="mod">
          <ac:chgData name="Chowdhry,Ritesh" userId="78e2ace7-e29c-42e9-8cf4-c380f6ba5654" providerId="ADAL" clId="{5F19C75E-7274-4A5A-B85B-351B1C417BF2}" dt="2024-11-29T18:56:37.496" v="6535" actId="313"/>
          <ac:spMkLst>
            <pc:docMk/>
            <pc:sldMk cId="1510434773" sldId="365"/>
            <ac:spMk id="2" creationId="{7EDA40D2-420E-13E4-27FB-EA14CB10FDC6}"/>
          </ac:spMkLst>
        </pc:spChg>
        <pc:spChg chg="del">
          <ac:chgData name="Chowdhry,Ritesh" userId="78e2ace7-e29c-42e9-8cf4-c380f6ba5654" providerId="ADAL" clId="{5F19C75E-7274-4A5A-B85B-351B1C417BF2}" dt="2024-11-20T12:21:58.450" v="598" actId="478"/>
          <ac:spMkLst>
            <pc:docMk/>
            <pc:sldMk cId="1510434773" sldId="365"/>
            <ac:spMk id="3" creationId="{7A37EEB9-1550-25F4-E2AE-003D806E9BD4}"/>
          </ac:spMkLst>
        </pc:spChg>
        <pc:spChg chg="add mod">
          <ac:chgData name="Chowdhry,Ritesh" userId="78e2ace7-e29c-42e9-8cf4-c380f6ba5654" providerId="ADAL" clId="{5F19C75E-7274-4A5A-B85B-351B1C417BF2}" dt="2024-12-02T11:55:55.527" v="8766" actId="20577"/>
          <ac:spMkLst>
            <pc:docMk/>
            <pc:sldMk cId="1510434773" sldId="365"/>
            <ac:spMk id="7" creationId="{1878F37F-17AA-FB48-6FE4-AEB2DFB60630}"/>
          </ac:spMkLst>
        </pc:spChg>
        <pc:spChg chg="add mod">
          <ac:chgData name="Chowdhry,Ritesh" userId="78e2ace7-e29c-42e9-8cf4-c380f6ba5654" providerId="ADAL" clId="{5F19C75E-7274-4A5A-B85B-351B1C417BF2}" dt="2024-12-02T12:14:56.385" v="8820" actId="20577"/>
          <ac:spMkLst>
            <pc:docMk/>
            <pc:sldMk cId="1510434773" sldId="365"/>
            <ac:spMk id="9" creationId="{FB9E55EA-0C2C-F612-3F76-2FB18E1210C4}"/>
          </ac:spMkLst>
        </pc:spChg>
        <pc:picChg chg="add del mod">
          <ac:chgData name="Chowdhry,Ritesh" userId="78e2ace7-e29c-42e9-8cf4-c380f6ba5654" providerId="ADAL" clId="{5F19C75E-7274-4A5A-B85B-351B1C417BF2}" dt="2024-11-29T18:42:19.588" v="6388" actId="21"/>
          <ac:picMkLst>
            <pc:docMk/>
            <pc:sldMk cId="1510434773" sldId="365"/>
            <ac:picMk id="6" creationId="{C05F0727-7B6B-F99C-7400-16D06F04A266}"/>
          </ac:picMkLst>
        </pc:picChg>
        <pc:picChg chg="add mod">
          <ac:chgData name="Chowdhry,Ritesh" userId="78e2ace7-e29c-42e9-8cf4-c380f6ba5654" providerId="ADAL" clId="{5F19C75E-7274-4A5A-B85B-351B1C417BF2}" dt="2024-11-29T18:42:11.108" v="6386" actId="1076"/>
          <ac:picMkLst>
            <pc:docMk/>
            <pc:sldMk cId="1510434773" sldId="365"/>
            <ac:picMk id="8" creationId="{AE771161-4F73-8961-728C-4386FFF264E1}"/>
          </ac:picMkLst>
        </pc:picChg>
        <pc:picChg chg="add mod">
          <ac:chgData name="Chowdhry,Ritesh" userId="78e2ace7-e29c-42e9-8cf4-c380f6ba5654" providerId="ADAL" clId="{5F19C75E-7274-4A5A-B85B-351B1C417BF2}" dt="2024-12-02T12:13:37.950" v="8795" actId="1076"/>
          <ac:picMkLst>
            <pc:docMk/>
            <pc:sldMk cId="1510434773" sldId="365"/>
            <ac:picMk id="11" creationId="{D418763D-701A-E9C1-9140-C9E1208A6FCB}"/>
          </ac:picMkLst>
        </pc:picChg>
        <pc:picChg chg="add mod">
          <ac:chgData name="Chowdhry,Ritesh" userId="78e2ace7-e29c-42e9-8cf4-c380f6ba5654" providerId="ADAL" clId="{5F19C75E-7274-4A5A-B85B-351B1C417BF2}" dt="2024-12-02T11:54:06.857" v="8731" actId="1076"/>
          <ac:picMkLst>
            <pc:docMk/>
            <pc:sldMk cId="1510434773" sldId="365"/>
            <ac:picMk id="7170" creationId="{8C637E4C-1AFA-0974-DF22-F767C36E40B0}"/>
          </ac:picMkLst>
        </pc:picChg>
      </pc:sldChg>
      <pc:sldChg chg="modSp new del mod">
        <pc:chgData name="Chowdhry,Ritesh" userId="78e2ace7-e29c-42e9-8cf4-c380f6ba5654" providerId="ADAL" clId="{5F19C75E-7274-4A5A-B85B-351B1C417BF2}" dt="2024-11-29T20:04:22.987" v="7153" actId="47"/>
        <pc:sldMkLst>
          <pc:docMk/>
          <pc:sldMk cId="3696032111" sldId="366"/>
        </pc:sldMkLst>
        <pc:spChg chg="mod">
          <ac:chgData name="Chowdhry,Ritesh" userId="78e2ace7-e29c-42e9-8cf4-c380f6ba5654" providerId="ADAL" clId="{5F19C75E-7274-4A5A-B85B-351B1C417BF2}" dt="2024-11-29T19:09:37.958" v="6913" actId="20577"/>
          <ac:spMkLst>
            <pc:docMk/>
            <pc:sldMk cId="3696032111" sldId="366"/>
            <ac:spMk id="2" creationId="{6CC913BA-2E84-19B2-97F4-FD9A3F01408A}"/>
          </ac:spMkLst>
        </pc:spChg>
        <pc:spChg chg="mod">
          <ac:chgData name="Chowdhry,Ritesh" userId="78e2ace7-e29c-42e9-8cf4-c380f6ba5654" providerId="ADAL" clId="{5F19C75E-7274-4A5A-B85B-351B1C417BF2}" dt="2024-11-29T20:03:54.869" v="7135" actId="21"/>
          <ac:spMkLst>
            <pc:docMk/>
            <pc:sldMk cId="3696032111" sldId="366"/>
            <ac:spMk id="3" creationId="{36BB595D-73C2-65D1-3AB2-2C7518A78EDA}"/>
          </ac:spMkLst>
        </pc:spChg>
      </pc:sldChg>
      <pc:sldChg chg="modSp new mod">
        <pc:chgData name="Chowdhry,Ritesh" userId="78e2ace7-e29c-42e9-8cf4-c380f6ba5654" providerId="ADAL" clId="{5F19C75E-7274-4A5A-B85B-351B1C417BF2}" dt="2024-12-01T14:14:32.323" v="7656" actId="20577"/>
        <pc:sldMkLst>
          <pc:docMk/>
          <pc:sldMk cId="3195561455" sldId="367"/>
        </pc:sldMkLst>
        <pc:spChg chg="mod">
          <ac:chgData name="Chowdhry,Ritesh" userId="78e2ace7-e29c-42e9-8cf4-c380f6ba5654" providerId="ADAL" clId="{5F19C75E-7274-4A5A-B85B-351B1C417BF2}" dt="2024-11-20T12:19:10.704" v="472" actId="20577"/>
          <ac:spMkLst>
            <pc:docMk/>
            <pc:sldMk cId="3195561455" sldId="367"/>
            <ac:spMk id="2" creationId="{F5924DEF-5191-3F34-227B-0C628B32E832}"/>
          </ac:spMkLst>
        </pc:spChg>
        <pc:spChg chg="mod">
          <ac:chgData name="Chowdhry,Ritesh" userId="78e2ace7-e29c-42e9-8cf4-c380f6ba5654" providerId="ADAL" clId="{5F19C75E-7274-4A5A-B85B-351B1C417BF2}" dt="2024-12-01T14:14:32.323" v="7656" actId="20577"/>
          <ac:spMkLst>
            <pc:docMk/>
            <pc:sldMk cId="3195561455" sldId="367"/>
            <ac:spMk id="3" creationId="{646A8955-77A5-E770-2069-461EE2D18DCD}"/>
          </ac:spMkLst>
        </pc:spChg>
      </pc:sldChg>
      <pc:sldChg chg="addSp delSp modSp new mod modClrScheme modAnim chgLayout">
        <pc:chgData name="Chowdhry,Ritesh" userId="78e2ace7-e29c-42e9-8cf4-c380f6ba5654" providerId="ADAL" clId="{5F19C75E-7274-4A5A-B85B-351B1C417BF2}" dt="2024-12-01T14:18:28.323" v="7928"/>
        <pc:sldMkLst>
          <pc:docMk/>
          <pc:sldMk cId="2996515739" sldId="368"/>
        </pc:sldMkLst>
        <pc:spChg chg="add del">
          <ac:chgData name="Chowdhry,Ritesh" userId="78e2ace7-e29c-42e9-8cf4-c380f6ba5654" providerId="ADAL" clId="{5F19C75E-7274-4A5A-B85B-351B1C417BF2}" dt="2024-11-20T12:09:21.740" v="308" actId="26606"/>
          <ac:spMkLst>
            <pc:docMk/>
            <pc:sldMk cId="2996515739" sldId="368"/>
            <ac:spMk id="2" creationId="{44D8CBB0-41DA-ABF1-398F-BAA411587CA3}"/>
          </ac:spMkLst>
        </pc:spChg>
        <pc:spChg chg="del">
          <ac:chgData name="Chowdhry,Ritesh" userId="78e2ace7-e29c-42e9-8cf4-c380f6ba5654" providerId="ADAL" clId="{5F19C75E-7274-4A5A-B85B-351B1C417BF2}" dt="2024-11-20T12:08:28.763" v="298" actId="478"/>
          <ac:spMkLst>
            <pc:docMk/>
            <pc:sldMk cId="2996515739" sldId="368"/>
            <ac:spMk id="3" creationId="{D95E3BB7-59C3-C607-ABE1-E686FCA11BB6}"/>
          </ac:spMkLst>
        </pc:spChg>
        <pc:spChg chg="mod ord">
          <ac:chgData name="Chowdhry,Ritesh" userId="78e2ace7-e29c-42e9-8cf4-c380f6ba5654" providerId="ADAL" clId="{5F19C75E-7274-4A5A-B85B-351B1C417BF2}" dt="2024-11-20T12:09:21.740" v="308" actId="26606"/>
          <ac:spMkLst>
            <pc:docMk/>
            <pc:sldMk cId="2996515739" sldId="368"/>
            <ac:spMk id="4" creationId="{B3352DE4-A249-62F1-067F-5407A4F06795}"/>
          </ac:spMkLst>
        </pc:spChg>
        <pc:spChg chg="add mod">
          <ac:chgData name="Chowdhry,Ritesh" userId="78e2ace7-e29c-42e9-8cf4-c380f6ba5654" providerId="ADAL" clId="{5F19C75E-7274-4A5A-B85B-351B1C417BF2}" dt="2024-12-01T13:26:53.113" v="7225" actId="1076"/>
          <ac:spMkLst>
            <pc:docMk/>
            <pc:sldMk cId="2996515739" sldId="368"/>
            <ac:spMk id="7" creationId="{B17A56BE-F9F3-BBAE-C79F-F14761B5B618}"/>
          </ac:spMkLst>
        </pc:spChg>
        <pc:spChg chg="add del mod">
          <ac:chgData name="Chowdhry,Ritesh" userId="78e2ace7-e29c-42e9-8cf4-c380f6ba5654" providerId="ADAL" clId="{5F19C75E-7274-4A5A-B85B-351B1C417BF2}" dt="2024-11-20T12:08:59.259" v="304" actId="26606"/>
          <ac:spMkLst>
            <pc:docMk/>
            <pc:sldMk cId="2996515739" sldId="368"/>
            <ac:spMk id="8" creationId="{BFA499D1-3364-D8EE-5489-0EA043815F2E}"/>
          </ac:spMkLst>
        </pc:spChg>
        <pc:spChg chg="add del mod">
          <ac:chgData name="Chowdhry,Ritesh" userId="78e2ace7-e29c-42e9-8cf4-c380f6ba5654" providerId="ADAL" clId="{5F19C75E-7274-4A5A-B85B-351B1C417BF2}" dt="2024-11-20T12:08:59.259" v="304" actId="26606"/>
          <ac:spMkLst>
            <pc:docMk/>
            <pc:sldMk cId="2996515739" sldId="368"/>
            <ac:spMk id="9" creationId="{B377A04E-1B71-0E69-12C3-483A723E0186}"/>
          </ac:spMkLst>
        </pc:spChg>
        <pc:spChg chg="add mod">
          <ac:chgData name="Chowdhry,Ritesh" userId="78e2ace7-e29c-42e9-8cf4-c380f6ba5654" providerId="ADAL" clId="{5F19C75E-7274-4A5A-B85B-351B1C417BF2}" dt="2024-11-29T18:00:32.729" v="5648" actId="20577"/>
          <ac:spMkLst>
            <pc:docMk/>
            <pc:sldMk cId="2996515739" sldId="368"/>
            <ac:spMk id="10" creationId="{25D60CB9-61C9-03B2-57A9-40751E0EB87F}"/>
          </ac:spMkLst>
        </pc:spChg>
        <pc:spChg chg="add del mod">
          <ac:chgData name="Chowdhry,Ritesh" userId="78e2ace7-e29c-42e9-8cf4-c380f6ba5654" providerId="ADAL" clId="{5F19C75E-7274-4A5A-B85B-351B1C417BF2}" dt="2024-11-20T12:08:55.498" v="302" actId="26606"/>
          <ac:spMkLst>
            <pc:docMk/>
            <pc:sldMk cId="2996515739" sldId="368"/>
            <ac:spMk id="11" creationId="{F5DBDDB3-5840-04EB-EF1C-CEFB0FA90388}"/>
          </ac:spMkLst>
        </pc:spChg>
        <pc:spChg chg="add mod">
          <ac:chgData name="Chowdhry,Ritesh" userId="78e2ace7-e29c-42e9-8cf4-c380f6ba5654" providerId="ADAL" clId="{5F19C75E-7274-4A5A-B85B-351B1C417BF2}" dt="2024-12-01T13:22:42.304" v="7178" actId="14100"/>
          <ac:spMkLst>
            <pc:docMk/>
            <pc:sldMk cId="2996515739" sldId="368"/>
            <ac:spMk id="12" creationId="{0C693BE0-E6B7-7437-8A9F-2EC4DD71B625}"/>
          </ac:spMkLst>
        </pc:spChg>
        <pc:spChg chg="add del mod">
          <ac:chgData name="Chowdhry,Ritesh" userId="78e2ace7-e29c-42e9-8cf4-c380f6ba5654" providerId="ADAL" clId="{5F19C75E-7274-4A5A-B85B-351B1C417BF2}" dt="2024-11-20T12:08:55.498" v="302" actId="26606"/>
          <ac:spMkLst>
            <pc:docMk/>
            <pc:sldMk cId="2996515739" sldId="368"/>
            <ac:spMk id="13" creationId="{9910FF9D-E6E8-A22C-02A4-5C088B8F9645}"/>
          </ac:spMkLst>
        </pc:spChg>
        <pc:spChg chg="add mod ord">
          <ac:chgData name="Chowdhry,Ritesh" userId="78e2ace7-e29c-42e9-8cf4-c380f6ba5654" providerId="ADAL" clId="{5F19C75E-7274-4A5A-B85B-351B1C417BF2}" dt="2024-12-01T13:24:49.524" v="7222" actId="167"/>
          <ac:spMkLst>
            <pc:docMk/>
            <pc:sldMk cId="2996515739" sldId="368"/>
            <ac:spMk id="14" creationId="{09602B45-1E3D-A0CB-0CE5-4BEE0FB5D776}"/>
          </ac:spMkLst>
        </pc:spChg>
        <pc:spChg chg="add mod">
          <ac:chgData name="Chowdhry,Ritesh" userId="78e2ace7-e29c-42e9-8cf4-c380f6ba5654" providerId="ADAL" clId="{5F19C75E-7274-4A5A-B85B-351B1C417BF2}" dt="2024-12-01T13:30:17.846" v="7302" actId="14100"/>
          <ac:spMkLst>
            <pc:docMk/>
            <pc:sldMk cId="2996515739" sldId="368"/>
            <ac:spMk id="21" creationId="{AC16DB23-A683-4D98-0D79-0FC7D3F505FF}"/>
          </ac:spMkLst>
        </pc:spChg>
        <pc:spChg chg="add mod ord">
          <ac:chgData name="Chowdhry,Ritesh" userId="78e2ace7-e29c-42e9-8cf4-c380f6ba5654" providerId="ADAL" clId="{5F19C75E-7274-4A5A-B85B-351B1C417BF2}" dt="2024-12-01T13:30:55.151" v="7306" actId="167"/>
          <ac:spMkLst>
            <pc:docMk/>
            <pc:sldMk cId="2996515739" sldId="368"/>
            <ac:spMk id="22" creationId="{C10ED4DD-FF43-A2B0-4600-E04018456B45}"/>
          </ac:spMkLst>
        </pc:spChg>
        <pc:grpChg chg="add mod">
          <ac:chgData name="Chowdhry,Ritesh" userId="78e2ace7-e29c-42e9-8cf4-c380f6ba5654" providerId="ADAL" clId="{5F19C75E-7274-4A5A-B85B-351B1C417BF2}" dt="2024-12-01T13:30:48.401" v="7305" actId="164"/>
          <ac:grpSpMkLst>
            <pc:docMk/>
            <pc:sldMk cId="2996515739" sldId="368"/>
            <ac:grpSpMk id="17" creationId="{34ED7E12-F500-3C8E-4D91-B2DCCF18A0D9}"/>
          </ac:grpSpMkLst>
        </pc:grpChg>
        <pc:grpChg chg="add mod">
          <ac:chgData name="Chowdhry,Ritesh" userId="78e2ace7-e29c-42e9-8cf4-c380f6ba5654" providerId="ADAL" clId="{5F19C75E-7274-4A5A-B85B-351B1C417BF2}" dt="2024-12-01T13:30:48.401" v="7305" actId="164"/>
          <ac:grpSpMkLst>
            <pc:docMk/>
            <pc:sldMk cId="2996515739" sldId="368"/>
            <ac:grpSpMk id="25" creationId="{BC179CB3-8871-36CD-C9A9-632635F1DDD1}"/>
          </ac:grpSpMkLst>
        </pc:grpChg>
        <pc:picChg chg="add mod">
          <ac:chgData name="Chowdhry,Ritesh" userId="78e2ace7-e29c-42e9-8cf4-c380f6ba5654" providerId="ADAL" clId="{5F19C75E-7274-4A5A-B85B-351B1C417BF2}" dt="2024-12-01T13:24:14.999" v="7217" actId="164"/>
          <ac:picMkLst>
            <pc:docMk/>
            <pc:sldMk cId="2996515739" sldId="368"/>
            <ac:picMk id="6" creationId="{8EFBB1ED-30D3-8AA8-34C5-A4796C3C77FF}"/>
          </ac:picMkLst>
        </pc:picChg>
        <pc:cxnChg chg="add mod ord">
          <ac:chgData name="Chowdhry,Ritesh" userId="78e2ace7-e29c-42e9-8cf4-c380f6ba5654" providerId="ADAL" clId="{5F19C75E-7274-4A5A-B85B-351B1C417BF2}" dt="2024-12-01T13:31:08.978" v="7307" actId="166"/>
          <ac:cxnSpMkLst>
            <pc:docMk/>
            <pc:sldMk cId="2996515739" sldId="368"/>
            <ac:cxnSpMk id="16" creationId="{4B458E62-4682-1BE5-CEA8-999A1FF99719}"/>
          </ac:cxnSpMkLst>
        </pc:cxnChg>
        <pc:cxnChg chg="add ord">
          <ac:chgData name="Chowdhry,Ritesh" userId="78e2ace7-e29c-42e9-8cf4-c380f6ba5654" providerId="ADAL" clId="{5F19C75E-7274-4A5A-B85B-351B1C417BF2}" dt="2024-12-01T13:31:14.804" v="7308" actId="166"/>
          <ac:cxnSpMkLst>
            <pc:docMk/>
            <pc:sldMk cId="2996515739" sldId="368"/>
            <ac:cxnSpMk id="24" creationId="{D5102514-0C47-4A6D-C457-97B4A579479B}"/>
          </ac:cxnSpMkLst>
        </pc:cxnChg>
      </pc:sldChg>
      <pc:sldChg chg="new del">
        <pc:chgData name="Chowdhry,Ritesh" userId="78e2ace7-e29c-42e9-8cf4-c380f6ba5654" providerId="ADAL" clId="{5F19C75E-7274-4A5A-B85B-351B1C417BF2}" dt="2024-11-20T12:11:35.214" v="361" actId="47"/>
        <pc:sldMkLst>
          <pc:docMk/>
          <pc:sldMk cId="1775860059" sldId="369"/>
        </pc:sldMkLst>
      </pc:sldChg>
      <pc:sldChg chg="addSp delSp modSp new mod ord">
        <pc:chgData name="Chowdhry,Ritesh" userId="78e2ace7-e29c-42e9-8cf4-c380f6ba5654" providerId="ADAL" clId="{5F19C75E-7274-4A5A-B85B-351B1C417BF2}" dt="2024-12-02T10:54:57.651" v="8725"/>
        <pc:sldMkLst>
          <pc:docMk/>
          <pc:sldMk cId="2577488634" sldId="369"/>
        </pc:sldMkLst>
        <pc:spChg chg="mod">
          <ac:chgData name="Chowdhry,Ritesh" userId="78e2ace7-e29c-42e9-8cf4-c380f6ba5654" providerId="ADAL" clId="{5F19C75E-7274-4A5A-B85B-351B1C417BF2}" dt="2024-11-20T12:13:02.363" v="419" actId="20577"/>
          <ac:spMkLst>
            <pc:docMk/>
            <pc:sldMk cId="2577488634" sldId="369"/>
            <ac:spMk id="2" creationId="{F44AFFBA-66B1-3BBE-3B2E-B546CBDA7E21}"/>
          </ac:spMkLst>
        </pc:spChg>
        <pc:spChg chg="del">
          <ac:chgData name="Chowdhry,Ritesh" userId="78e2ace7-e29c-42e9-8cf4-c380f6ba5654" providerId="ADAL" clId="{5F19C75E-7274-4A5A-B85B-351B1C417BF2}" dt="2024-11-20T12:11:40.827" v="363" actId="478"/>
          <ac:spMkLst>
            <pc:docMk/>
            <pc:sldMk cId="2577488634" sldId="369"/>
            <ac:spMk id="3" creationId="{A717F8AB-50F0-A71A-1E55-2240894E6E4D}"/>
          </ac:spMkLst>
        </pc:spChg>
        <pc:picChg chg="add mod">
          <ac:chgData name="Chowdhry,Ritesh" userId="78e2ace7-e29c-42e9-8cf4-c380f6ba5654" providerId="ADAL" clId="{5F19C75E-7274-4A5A-B85B-351B1C417BF2}" dt="2024-11-20T12:11:52.805" v="367" actId="1076"/>
          <ac:picMkLst>
            <pc:docMk/>
            <pc:sldMk cId="2577488634" sldId="369"/>
            <ac:picMk id="6" creationId="{AE92DAB6-1B71-3AF7-DA2D-C77AD7095AFC}"/>
          </ac:picMkLst>
        </pc:picChg>
      </pc:sldChg>
      <pc:sldChg chg="modSp new del mod">
        <pc:chgData name="Chowdhry,Ritesh" userId="78e2ace7-e29c-42e9-8cf4-c380f6ba5654" providerId="ADAL" clId="{5F19C75E-7274-4A5A-B85B-351B1C417BF2}" dt="2024-11-29T19:11:58.614" v="6914" actId="2696"/>
        <pc:sldMkLst>
          <pc:docMk/>
          <pc:sldMk cId="1443484511" sldId="370"/>
        </pc:sldMkLst>
        <pc:spChg chg="mod">
          <ac:chgData name="Chowdhry,Ritesh" userId="78e2ace7-e29c-42e9-8cf4-c380f6ba5654" providerId="ADAL" clId="{5F19C75E-7274-4A5A-B85B-351B1C417BF2}" dt="2024-11-20T12:24:27.246" v="635" actId="20577"/>
          <ac:spMkLst>
            <pc:docMk/>
            <pc:sldMk cId="1443484511" sldId="370"/>
            <ac:spMk id="2" creationId="{D3B15310-37BE-6D66-32E8-48895B6021B8}"/>
          </ac:spMkLst>
        </pc:spChg>
      </pc:sldChg>
      <pc:sldChg chg="modSp new del mod">
        <pc:chgData name="Chowdhry,Ritesh" userId="78e2ace7-e29c-42e9-8cf4-c380f6ba5654" providerId="ADAL" clId="{5F19C75E-7274-4A5A-B85B-351B1C417BF2}" dt="2024-11-29T15:09:13.925" v="5091" actId="47"/>
        <pc:sldMkLst>
          <pc:docMk/>
          <pc:sldMk cId="1086322633" sldId="371"/>
        </pc:sldMkLst>
        <pc:spChg chg="mod">
          <ac:chgData name="Chowdhry,Ritesh" userId="78e2ace7-e29c-42e9-8cf4-c380f6ba5654" providerId="ADAL" clId="{5F19C75E-7274-4A5A-B85B-351B1C417BF2}" dt="2024-11-22T10:52:08.006" v="637" actId="5793"/>
          <ac:spMkLst>
            <pc:docMk/>
            <pc:sldMk cId="1086322633" sldId="371"/>
            <ac:spMk id="3" creationId="{4272974F-C405-19CE-BAA9-A478B8D953B4}"/>
          </ac:spMkLst>
        </pc:spChg>
        <pc:picChg chg="mod modCrop">
          <ac:chgData name="Chowdhry,Ritesh" userId="78e2ace7-e29c-42e9-8cf4-c380f6ba5654" providerId="ADAL" clId="{5F19C75E-7274-4A5A-B85B-351B1C417BF2}" dt="2024-11-29T15:08:26.477" v="5085" actId="1076"/>
          <ac:picMkLst>
            <pc:docMk/>
            <pc:sldMk cId="1086322633" sldId="371"/>
            <ac:picMk id="5" creationId="{0D88F83F-0E9D-5EDC-39B4-4A883A273733}"/>
          </ac:picMkLst>
        </pc:picChg>
      </pc:sldChg>
      <pc:sldChg chg="addSp delSp modSp new mod">
        <pc:chgData name="Chowdhry,Ritesh" userId="78e2ace7-e29c-42e9-8cf4-c380f6ba5654" providerId="ADAL" clId="{5F19C75E-7274-4A5A-B85B-351B1C417BF2}" dt="2024-12-02T14:05:26.423" v="8828" actId="20577"/>
        <pc:sldMkLst>
          <pc:docMk/>
          <pc:sldMk cId="678546789" sldId="372"/>
        </pc:sldMkLst>
        <pc:spChg chg="mod">
          <ac:chgData name="Chowdhry,Ritesh" userId="78e2ace7-e29c-42e9-8cf4-c380f6ba5654" providerId="ADAL" clId="{5F19C75E-7274-4A5A-B85B-351B1C417BF2}" dt="2024-11-22T11:13:45.866" v="646" actId="20577"/>
          <ac:spMkLst>
            <pc:docMk/>
            <pc:sldMk cId="678546789" sldId="372"/>
            <ac:spMk id="2" creationId="{AECCB4D3-1238-8E33-C19E-C4E57CCEF405}"/>
          </ac:spMkLst>
        </pc:spChg>
        <pc:spChg chg="del mod">
          <ac:chgData name="Chowdhry,Ritesh" userId="78e2ace7-e29c-42e9-8cf4-c380f6ba5654" providerId="ADAL" clId="{5F19C75E-7274-4A5A-B85B-351B1C417BF2}" dt="2024-11-29T14:38:46.431" v="4539" actId="478"/>
          <ac:spMkLst>
            <pc:docMk/>
            <pc:sldMk cId="678546789" sldId="372"/>
            <ac:spMk id="3" creationId="{B54DCBAB-2F1A-DB22-7B9E-03A5A61E70F4}"/>
          </ac:spMkLst>
        </pc:spChg>
        <pc:spChg chg="add del mod">
          <ac:chgData name="Chowdhry,Ritesh" userId="78e2ace7-e29c-42e9-8cf4-c380f6ba5654" providerId="ADAL" clId="{5F19C75E-7274-4A5A-B85B-351B1C417BF2}" dt="2024-11-29T14:38:49.184" v="4540" actId="478"/>
          <ac:spMkLst>
            <pc:docMk/>
            <pc:sldMk cId="678546789" sldId="372"/>
            <ac:spMk id="7" creationId="{2D4C5C16-C2D9-D90C-7388-8D68DBFBF60F}"/>
          </ac:spMkLst>
        </pc:spChg>
        <pc:graphicFrameChg chg="add mod modGraphic">
          <ac:chgData name="Chowdhry,Ritesh" userId="78e2ace7-e29c-42e9-8cf4-c380f6ba5654" providerId="ADAL" clId="{5F19C75E-7274-4A5A-B85B-351B1C417BF2}" dt="2024-12-02T14:05:26.423" v="8828" actId="20577"/>
          <ac:graphicFrameMkLst>
            <pc:docMk/>
            <pc:sldMk cId="678546789" sldId="372"/>
            <ac:graphicFrameMk id="5" creationId="{1DBE1C32-143C-5FEC-17E4-294012819113}"/>
          </ac:graphicFrameMkLst>
        </pc:graphicFrameChg>
      </pc:sldChg>
      <pc:sldChg chg="addSp delSp modSp new mod modAnim modShow">
        <pc:chgData name="Chowdhry,Ritesh" userId="78e2ace7-e29c-42e9-8cf4-c380f6ba5654" providerId="ADAL" clId="{5F19C75E-7274-4A5A-B85B-351B1C417BF2}" dt="2024-11-29T18:04:41.468" v="5734" actId="729"/>
        <pc:sldMkLst>
          <pc:docMk/>
          <pc:sldMk cId="405708790" sldId="373"/>
        </pc:sldMkLst>
        <pc:spChg chg="mod">
          <ac:chgData name="Chowdhry,Ritesh" userId="78e2ace7-e29c-42e9-8cf4-c380f6ba5654" providerId="ADAL" clId="{5F19C75E-7274-4A5A-B85B-351B1C417BF2}" dt="2024-11-27T12:27:12.361" v="1219"/>
          <ac:spMkLst>
            <pc:docMk/>
            <pc:sldMk cId="405708790" sldId="373"/>
            <ac:spMk id="2" creationId="{EAEC3912-4385-35B6-B792-4BB1B51980D6}"/>
          </ac:spMkLst>
        </pc:spChg>
        <pc:spChg chg="add del mod">
          <ac:chgData name="Chowdhry,Ritesh" userId="78e2ace7-e29c-42e9-8cf4-c380f6ba5654" providerId="ADAL" clId="{5F19C75E-7274-4A5A-B85B-351B1C417BF2}" dt="2024-11-27T12:32:06.501" v="1338" actId="113"/>
          <ac:spMkLst>
            <pc:docMk/>
            <pc:sldMk cId="405708790" sldId="373"/>
            <ac:spMk id="3" creationId="{4842AA67-A93C-988D-2385-D1A71B1152B1}"/>
          </ac:spMkLst>
        </pc:spChg>
        <pc:spChg chg="add del mod">
          <ac:chgData name="Chowdhry,Ritesh" userId="78e2ace7-e29c-42e9-8cf4-c380f6ba5654" providerId="ADAL" clId="{5F19C75E-7274-4A5A-B85B-351B1C417BF2}" dt="2024-11-27T12:31:16.889" v="1306" actId="21"/>
          <ac:spMkLst>
            <pc:docMk/>
            <pc:sldMk cId="405708790" sldId="373"/>
            <ac:spMk id="6" creationId="{536B6389-EEA0-8EF3-7D07-C9D932E7D662}"/>
          </ac:spMkLst>
        </pc:spChg>
        <pc:spChg chg="add mod">
          <ac:chgData name="Chowdhry,Ritesh" userId="78e2ace7-e29c-42e9-8cf4-c380f6ba5654" providerId="ADAL" clId="{5F19C75E-7274-4A5A-B85B-351B1C417BF2}" dt="2024-11-27T12:34:47.810" v="1485" actId="27636"/>
          <ac:spMkLst>
            <pc:docMk/>
            <pc:sldMk cId="405708790" sldId="373"/>
            <ac:spMk id="7" creationId="{FBBAB76A-0703-2042-4792-99435DA0AF37}"/>
          </ac:spMkLst>
        </pc:spChg>
      </pc:sldChg>
      <pc:sldChg chg="add del">
        <pc:chgData name="Chowdhry,Ritesh" userId="78e2ace7-e29c-42e9-8cf4-c380f6ba5654" providerId="ADAL" clId="{5F19C75E-7274-4A5A-B85B-351B1C417BF2}" dt="2024-11-27T12:16:28.043" v="1020" actId="47"/>
        <pc:sldMkLst>
          <pc:docMk/>
          <pc:sldMk cId="3240952134" sldId="373"/>
        </pc:sldMkLst>
      </pc:sldChg>
      <pc:sldChg chg="modSp new del mod">
        <pc:chgData name="Chowdhry,Ritesh" userId="78e2ace7-e29c-42e9-8cf4-c380f6ba5654" providerId="ADAL" clId="{5F19C75E-7274-4A5A-B85B-351B1C417BF2}" dt="2024-11-29T15:06:44.449" v="5059" actId="47"/>
        <pc:sldMkLst>
          <pc:docMk/>
          <pc:sldMk cId="40429167" sldId="374"/>
        </pc:sldMkLst>
        <pc:spChg chg="mod">
          <ac:chgData name="Chowdhry,Ritesh" userId="78e2ace7-e29c-42e9-8cf4-c380f6ba5654" providerId="ADAL" clId="{5F19C75E-7274-4A5A-B85B-351B1C417BF2}" dt="2024-11-27T12:45:26.597" v="1521" actId="20577"/>
          <ac:spMkLst>
            <pc:docMk/>
            <pc:sldMk cId="40429167" sldId="374"/>
            <ac:spMk id="2" creationId="{A59B9E11-024F-0965-CD80-60332A4607FA}"/>
          </ac:spMkLst>
        </pc:spChg>
        <pc:spChg chg="mod">
          <ac:chgData name="Chowdhry,Ritesh" userId="78e2ace7-e29c-42e9-8cf4-c380f6ba5654" providerId="ADAL" clId="{5F19C75E-7274-4A5A-B85B-351B1C417BF2}" dt="2024-11-27T12:47:38.342" v="1533" actId="113"/>
          <ac:spMkLst>
            <pc:docMk/>
            <pc:sldMk cId="40429167" sldId="374"/>
            <ac:spMk id="3" creationId="{E20D6680-F7AF-E549-A5D6-6019A7B50EE0}"/>
          </ac:spMkLst>
        </pc:spChg>
      </pc:sldChg>
      <pc:sldChg chg="add del">
        <pc:chgData name="Chowdhry,Ritesh" userId="78e2ace7-e29c-42e9-8cf4-c380f6ba5654" providerId="ADAL" clId="{5F19C75E-7274-4A5A-B85B-351B1C417BF2}" dt="2024-11-27T12:31:11.495" v="1304" actId="47"/>
        <pc:sldMkLst>
          <pc:docMk/>
          <pc:sldMk cId="41603929" sldId="374"/>
        </pc:sldMkLst>
      </pc:sldChg>
      <pc:sldChg chg="addSp delSp modSp new mod modAnim modNotesTx">
        <pc:chgData name="Chowdhry,Ritesh" userId="78e2ace7-e29c-42e9-8cf4-c380f6ba5654" providerId="ADAL" clId="{5F19C75E-7274-4A5A-B85B-351B1C417BF2}" dt="2024-11-29T18:14:17.340" v="5848" actId="20577"/>
        <pc:sldMkLst>
          <pc:docMk/>
          <pc:sldMk cId="310192781" sldId="375"/>
        </pc:sldMkLst>
        <pc:spChg chg="mod">
          <ac:chgData name="Chowdhry,Ritesh" userId="78e2ace7-e29c-42e9-8cf4-c380f6ba5654" providerId="ADAL" clId="{5F19C75E-7274-4A5A-B85B-351B1C417BF2}" dt="2024-11-27T14:13:13.885" v="2000" actId="20577"/>
          <ac:spMkLst>
            <pc:docMk/>
            <pc:sldMk cId="310192781" sldId="375"/>
            <ac:spMk id="2" creationId="{C737B08E-11CD-86D5-7DBC-DAE2698DB7AA}"/>
          </ac:spMkLst>
        </pc:spChg>
        <pc:spChg chg="mod">
          <ac:chgData name="Chowdhry,Ritesh" userId="78e2ace7-e29c-42e9-8cf4-c380f6ba5654" providerId="ADAL" clId="{5F19C75E-7274-4A5A-B85B-351B1C417BF2}" dt="2024-11-29T18:14:17.340" v="5848" actId="20577"/>
          <ac:spMkLst>
            <pc:docMk/>
            <pc:sldMk cId="310192781" sldId="375"/>
            <ac:spMk id="3" creationId="{955DA91A-CACE-B359-D842-9A921ADC416F}"/>
          </ac:spMkLst>
        </pc:spChg>
        <pc:spChg chg="mod">
          <ac:chgData name="Chowdhry,Ritesh" userId="78e2ace7-e29c-42e9-8cf4-c380f6ba5654" providerId="ADAL" clId="{5F19C75E-7274-4A5A-B85B-351B1C417BF2}" dt="2024-11-27T13:03:10.666" v="1567"/>
          <ac:spMkLst>
            <pc:docMk/>
            <pc:sldMk cId="310192781" sldId="375"/>
            <ac:spMk id="6" creationId="{03BF34C3-4189-1B8C-1405-F0BAD07FA914}"/>
          </ac:spMkLst>
        </pc:spChg>
        <pc:spChg chg="mod">
          <ac:chgData name="Chowdhry,Ritesh" userId="78e2ace7-e29c-42e9-8cf4-c380f6ba5654" providerId="ADAL" clId="{5F19C75E-7274-4A5A-B85B-351B1C417BF2}" dt="2024-11-27T13:03:10.666" v="1567"/>
          <ac:spMkLst>
            <pc:docMk/>
            <pc:sldMk cId="310192781" sldId="375"/>
            <ac:spMk id="7" creationId="{3C190322-3ECA-C3CF-37C0-1B6142254B24}"/>
          </ac:spMkLst>
        </pc:spChg>
        <pc:spChg chg="mod">
          <ac:chgData name="Chowdhry,Ritesh" userId="78e2ace7-e29c-42e9-8cf4-c380f6ba5654" providerId="ADAL" clId="{5F19C75E-7274-4A5A-B85B-351B1C417BF2}" dt="2024-11-27T13:03:10.666" v="1567"/>
          <ac:spMkLst>
            <pc:docMk/>
            <pc:sldMk cId="310192781" sldId="375"/>
            <ac:spMk id="9" creationId="{12D09626-DA9F-5142-B78C-FF8C8481A1D0}"/>
          </ac:spMkLst>
        </pc:spChg>
        <pc:spChg chg="mod">
          <ac:chgData name="Chowdhry,Ritesh" userId="78e2ace7-e29c-42e9-8cf4-c380f6ba5654" providerId="ADAL" clId="{5F19C75E-7274-4A5A-B85B-351B1C417BF2}" dt="2024-11-27T13:03:10.666" v="1567"/>
          <ac:spMkLst>
            <pc:docMk/>
            <pc:sldMk cId="310192781" sldId="375"/>
            <ac:spMk id="11" creationId="{C10F95FE-F877-D39A-F11C-6E4E5FDEF7A7}"/>
          </ac:spMkLst>
        </pc:spChg>
        <pc:spChg chg="mod">
          <ac:chgData name="Chowdhry,Ritesh" userId="78e2ace7-e29c-42e9-8cf4-c380f6ba5654" providerId="ADAL" clId="{5F19C75E-7274-4A5A-B85B-351B1C417BF2}" dt="2024-11-27T13:03:10.666" v="1567"/>
          <ac:spMkLst>
            <pc:docMk/>
            <pc:sldMk cId="310192781" sldId="375"/>
            <ac:spMk id="12" creationId="{44096F95-43F5-DCED-D091-CF9896B6A1EB}"/>
          </ac:spMkLst>
        </pc:spChg>
        <pc:grpChg chg="add del mod">
          <ac:chgData name="Chowdhry,Ritesh" userId="78e2ace7-e29c-42e9-8cf4-c380f6ba5654" providerId="ADAL" clId="{5F19C75E-7274-4A5A-B85B-351B1C417BF2}" dt="2024-11-27T13:41:26.635" v="1641" actId="478"/>
          <ac:grpSpMkLst>
            <pc:docMk/>
            <pc:sldMk cId="310192781" sldId="375"/>
            <ac:grpSpMk id="5" creationId="{4093AF45-9716-E8D3-4FC2-ECECBFE32D87}"/>
          </ac:grpSpMkLst>
        </pc:grpChg>
        <pc:cxnChg chg="mod">
          <ac:chgData name="Chowdhry,Ritesh" userId="78e2ace7-e29c-42e9-8cf4-c380f6ba5654" providerId="ADAL" clId="{5F19C75E-7274-4A5A-B85B-351B1C417BF2}" dt="2024-11-27T13:41:26.635" v="1641" actId="478"/>
          <ac:cxnSpMkLst>
            <pc:docMk/>
            <pc:sldMk cId="310192781" sldId="375"/>
            <ac:cxnSpMk id="8" creationId="{194DB8A1-1DBC-A6A1-6717-A9A569A9B9FC}"/>
          </ac:cxnSpMkLst>
        </pc:cxnChg>
        <pc:cxnChg chg="mod">
          <ac:chgData name="Chowdhry,Ritesh" userId="78e2ace7-e29c-42e9-8cf4-c380f6ba5654" providerId="ADAL" clId="{5F19C75E-7274-4A5A-B85B-351B1C417BF2}" dt="2024-11-27T13:41:26.635" v="1641" actId="478"/>
          <ac:cxnSpMkLst>
            <pc:docMk/>
            <pc:sldMk cId="310192781" sldId="375"/>
            <ac:cxnSpMk id="10" creationId="{2ED4C3CC-DE2D-2DAE-D76C-D79B49074250}"/>
          </ac:cxnSpMkLst>
        </pc:cxnChg>
      </pc:sldChg>
      <pc:sldChg chg="modSp new del mod ord">
        <pc:chgData name="Chowdhry,Ritesh" userId="78e2ace7-e29c-42e9-8cf4-c380f6ba5654" providerId="ADAL" clId="{5F19C75E-7274-4A5A-B85B-351B1C417BF2}" dt="2024-11-29T14:59:20.174" v="4797" actId="47"/>
        <pc:sldMkLst>
          <pc:docMk/>
          <pc:sldMk cId="3571093831" sldId="376"/>
        </pc:sldMkLst>
        <pc:spChg chg="mod">
          <ac:chgData name="Chowdhry,Ritesh" userId="78e2ace7-e29c-42e9-8cf4-c380f6ba5654" providerId="ADAL" clId="{5F19C75E-7274-4A5A-B85B-351B1C417BF2}" dt="2024-11-28T16:17:21.676" v="2779" actId="20577"/>
          <ac:spMkLst>
            <pc:docMk/>
            <pc:sldMk cId="3571093831" sldId="376"/>
            <ac:spMk id="2" creationId="{7BA56626-0EB6-DF3A-2F99-D8965C27CDF5}"/>
          </ac:spMkLst>
        </pc:spChg>
        <pc:spChg chg="mod">
          <ac:chgData name="Chowdhry,Ritesh" userId="78e2ace7-e29c-42e9-8cf4-c380f6ba5654" providerId="ADAL" clId="{5F19C75E-7274-4A5A-B85B-351B1C417BF2}" dt="2024-11-28T12:17:35.807" v="2600" actId="20577"/>
          <ac:spMkLst>
            <pc:docMk/>
            <pc:sldMk cId="3571093831" sldId="376"/>
            <ac:spMk id="3" creationId="{FC3579D2-52F8-14CA-F44A-223BB295CF91}"/>
          </ac:spMkLst>
        </pc:spChg>
      </pc:sldChg>
      <pc:sldChg chg="modSp new del mod">
        <pc:chgData name="Chowdhry,Ritesh" userId="78e2ace7-e29c-42e9-8cf4-c380f6ba5654" providerId="ADAL" clId="{5F19C75E-7274-4A5A-B85B-351B1C417BF2}" dt="2024-11-29T14:53:10.619" v="4653" actId="47"/>
        <pc:sldMkLst>
          <pc:docMk/>
          <pc:sldMk cId="1556381101" sldId="377"/>
        </pc:sldMkLst>
        <pc:spChg chg="mod">
          <ac:chgData name="Chowdhry,Ritesh" userId="78e2ace7-e29c-42e9-8cf4-c380f6ba5654" providerId="ADAL" clId="{5F19C75E-7274-4A5A-B85B-351B1C417BF2}" dt="2024-11-28T10:50:52.810" v="2372" actId="20577"/>
          <ac:spMkLst>
            <pc:docMk/>
            <pc:sldMk cId="1556381101" sldId="377"/>
            <ac:spMk id="3" creationId="{E111764A-B07B-C98B-9E82-7D18655607D3}"/>
          </ac:spMkLst>
        </pc:spChg>
      </pc:sldChg>
      <pc:sldChg chg="addSp delSp modSp add mod modAnim">
        <pc:chgData name="Chowdhry,Ritesh" userId="78e2ace7-e29c-42e9-8cf4-c380f6ba5654" providerId="ADAL" clId="{5F19C75E-7274-4A5A-B85B-351B1C417BF2}" dt="2024-11-29T19:07:41.871" v="6883"/>
        <pc:sldMkLst>
          <pc:docMk/>
          <pc:sldMk cId="3617320287" sldId="378"/>
        </pc:sldMkLst>
        <pc:spChg chg="mod">
          <ac:chgData name="Chowdhry,Ritesh" userId="78e2ace7-e29c-42e9-8cf4-c380f6ba5654" providerId="ADAL" clId="{5F19C75E-7274-4A5A-B85B-351B1C417BF2}" dt="2024-11-28T12:08:16.541" v="2454" actId="20577"/>
          <ac:spMkLst>
            <pc:docMk/>
            <pc:sldMk cId="3617320287" sldId="378"/>
            <ac:spMk id="2" creationId="{EAEC3912-4385-35B6-B792-4BB1B51980D6}"/>
          </ac:spMkLst>
        </pc:spChg>
        <pc:spChg chg="mod">
          <ac:chgData name="Chowdhry,Ritesh" userId="78e2ace7-e29c-42e9-8cf4-c380f6ba5654" providerId="ADAL" clId="{5F19C75E-7274-4A5A-B85B-351B1C417BF2}" dt="2024-11-29T18:10:31.010" v="5816" actId="20577"/>
          <ac:spMkLst>
            <pc:docMk/>
            <pc:sldMk cId="3617320287" sldId="378"/>
            <ac:spMk id="3" creationId="{4842AA67-A93C-988D-2385-D1A71B1152B1}"/>
          </ac:spMkLst>
        </pc:spChg>
        <pc:spChg chg="mod">
          <ac:chgData name="Chowdhry,Ritesh" userId="78e2ace7-e29c-42e9-8cf4-c380f6ba5654" providerId="ADAL" clId="{5F19C75E-7274-4A5A-B85B-351B1C417BF2}" dt="2024-11-29T18:10:08.839" v="5811" actId="20577"/>
          <ac:spMkLst>
            <pc:docMk/>
            <pc:sldMk cId="3617320287" sldId="378"/>
            <ac:spMk id="6" creationId="{C3C3D204-4932-C5FB-C05E-D565F7D5BDE1}"/>
          </ac:spMkLst>
        </pc:spChg>
        <pc:spChg chg="mod">
          <ac:chgData name="Chowdhry,Ritesh" userId="78e2ace7-e29c-42e9-8cf4-c380f6ba5654" providerId="ADAL" clId="{5F19C75E-7274-4A5A-B85B-351B1C417BF2}" dt="2024-11-28T12:06:09.637" v="2379" actId="21"/>
          <ac:spMkLst>
            <pc:docMk/>
            <pc:sldMk cId="3617320287" sldId="378"/>
            <ac:spMk id="7" creationId="{FBBAB76A-0703-2042-4792-99435DA0AF37}"/>
          </ac:spMkLst>
        </pc:spChg>
        <pc:spChg chg="mod">
          <ac:chgData name="Chowdhry,Ritesh" userId="78e2ace7-e29c-42e9-8cf4-c380f6ba5654" providerId="ADAL" clId="{5F19C75E-7274-4A5A-B85B-351B1C417BF2}" dt="2024-11-29T18:10:11.439" v="5813" actId="20577"/>
          <ac:spMkLst>
            <pc:docMk/>
            <pc:sldMk cId="3617320287" sldId="378"/>
            <ac:spMk id="8" creationId="{86086F64-2F28-23CA-6F35-E01B3C1F0D0F}"/>
          </ac:spMkLst>
        </pc:spChg>
        <pc:spChg chg="mod">
          <ac:chgData name="Chowdhry,Ritesh" userId="78e2ace7-e29c-42e9-8cf4-c380f6ba5654" providerId="ADAL" clId="{5F19C75E-7274-4A5A-B85B-351B1C417BF2}" dt="2024-11-29T12:05:35.492" v="3694"/>
          <ac:spMkLst>
            <pc:docMk/>
            <pc:sldMk cId="3617320287" sldId="378"/>
            <ac:spMk id="10" creationId="{1EFED4FD-D65C-3E0A-57B8-E16BB9001532}"/>
          </ac:spMkLst>
        </pc:spChg>
        <pc:spChg chg="mod">
          <ac:chgData name="Chowdhry,Ritesh" userId="78e2ace7-e29c-42e9-8cf4-c380f6ba5654" providerId="ADAL" clId="{5F19C75E-7274-4A5A-B85B-351B1C417BF2}" dt="2024-11-29T12:05:35.492" v="3694"/>
          <ac:spMkLst>
            <pc:docMk/>
            <pc:sldMk cId="3617320287" sldId="378"/>
            <ac:spMk id="12" creationId="{68504405-500D-EB47-93C9-068459DDD5C7}"/>
          </ac:spMkLst>
        </pc:spChg>
        <pc:spChg chg="mod">
          <ac:chgData name="Chowdhry,Ritesh" userId="78e2ace7-e29c-42e9-8cf4-c380f6ba5654" providerId="ADAL" clId="{5F19C75E-7274-4A5A-B85B-351B1C417BF2}" dt="2024-11-29T12:05:35.492" v="3694"/>
          <ac:spMkLst>
            <pc:docMk/>
            <pc:sldMk cId="3617320287" sldId="378"/>
            <ac:spMk id="13" creationId="{4F8B09B5-C4C9-A62C-44E6-EA458A865763}"/>
          </ac:spMkLst>
        </pc:spChg>
        <pc:spChg chg="add del">
          <ac:chgData name="Chowdhry,Ritesh" userId="78e2ace7-e29c-42e9-8cf4-c380f6ba5654" providerId="ADAL" clId="{5F19C75E-7274-4A5A-B85B-351B1C417BF2}" dt="2024-11-29T13:59:09.886" v="3709" actId="478"/>
          <ac:spMkLst>
            <pc:docMk/>
            <pc:sldMk cId="3617320287" sldId="378"/>
            <ac:spMk id="17" creationId="{EF7E3939-BB4B-EC20-7F76-983D9D9D4F64}"/>
          </ac:spMkLst>
        </pc:spChg>
        <pc:spChg chg="add mod">
          <ac:chgData name="Chowdhry,Ritesh" userId="78e2ace7-e29c-42e9-8cf4-c380f6ba5654" providerId="ADAL" clId="{5F19C75E-7274-4A5A-B85B-351B1C417BF2}" dt="2024-11-29T19:07:41.871" v="6883"/>
          <ac:spMkLst>
            <pc:docMk/>
            <pc:sldMk cId="3617320287" sldId="378"/>
            <ac:spMk id="20" creationId="{913B1525-859D-D47C-F4D5-4053B7B0F4F5}"/>
          </ac:spMkLst>
        </pc:spChg>
        <pc:grpChg chg="add del mod">
          <ac:chgData name="Chowdhry,Ritesh" userId="78e2ace7-e29c-42e9-8cf4-c380f6ba5654" providerId="ADAL" clId="{5F19C75E-7274-4A5A-B85B-351B1C417BF2}" dt="2024-11-29T18:12:17.468" v="5827" actId="478"/>
          <ac:grpSpMkLst>
            <pc:docMk/>
            <pc:sldMk cId="3617320287" sldId="378"/>
            <ac:grpSpMk id="5" creationId="{62A05C69-DE46-3692-AD6E-10DECD0CC904}"/>
          </ac:grpSpMkLst>
        </pc:grpChg>
        <pc:picChg chg="add del mod">
          <ac:chgData name="Chowdhry,Ritesh" userId="78e2ace7-e29c-42e9-8cf4-c380f6ba5654" providerId="ADAL" clId="{5F19C75E-7274-4A5A-B85B-351B1C417BF2}" dt="2024-11-29T14:00:59.779" v="3710" actId="478"/>
          <ac:picMkLst>
            <pc:docMk/>
            <pc:sldMk cId="3617320287" sldId="378"/>
            <ac:picMk id="15" creationId="{957C980E-E87A-3D48-E808-A48B4F9528D3}"/>
          </ac:picMkLst>
        </pc:picChg>
        <pc:picChg chg="add del mod">
          <ac:chgData name="Chowdhry,Ritesh" userId="78e2ace7-e29c-42e9-8cf4-c380f6ba5654" providerId="ADAL" clId="{5F19C75E-7274-4A5A-B85B-351B1C417BF2}" dt="2024-11-29T18:10:14.906" v="5814" actId="478"/>
          <ac:picMkLst>
            <pc:docMk/>
            <pc:sldMk cId="3617320287" sldId="378"/>
            <ac:picMk id="19" creationId="{E64E492D-18B9-71D0-304E-A8FC3B8BBA4E}"/>
          </ac:picMkLst>
        </pc:picChg>
        <pc:picChg chg="add del mod">
          <ac:chgData name="Chowdhry,Ritesh" userId="78e2ace7-e29c-42e9-8cf4-c380f6ba5654" providerId="ADAL" clId="{5F19C75E-7274-4A5A-B85B-351B1C417BF2}" dt="2024-11-29T18:19:29.223" v="5986" actId="478"/>
          <ac:picMkLst>
            <pc:docMk/>
            <pc:sldMk cId="3617320287" sldId="378"/>
            <ac:picMk id="3074" creationId="{4627E086-A55B-A8AE-BBE9-B5207E12E0FA}"/>
          </ac:picMkLst>
        </pc:picChg>
        <pc:picChg chg="add mod">
          <ac:chgData name="Chowdhry,Ritesh" userId="78e2ace7-e29c-42e9-8cf4-c380f6ba5654" providerId="ADAL" clId="{5F19C75E-7274-4A5A-B85B-351B1C417BF2}" dt="2024-11-29T18:20:22.427" v="5997" actId="1076"/>
          <ac:picMkLst>
            <pc:docMk/>
            <pc:sldMk cId="3617320287" sldId="378"/>
            <ac:picMk id="3076" creationId="{56B409A9-08B5-40D2-DB7A-8EF3EB006B31}"/>
          </ac:picMkLst>
        </pc:picChg>
        <pc:picChg chg="add mod">
          <ac:chgData name="Chowdhry,Ritesh" userId="78e2ace7-e29c-42e9-8cf4-c380f6ba5654" providerId="ADAL" clId="{5F19C75E-7274-4A5A-B85B-351B1C417BF2}" dt="2024-11-29T18:20:19.079" v="5996" actId="1076"/>
          <ac:picMkLst>
            <pc:docMk/>
            <pc:sldMk cId="3617320287" sldId="378"/>
            <ac:picMk id="3078" creationId="{5EEA26C3-662B-B4BA-D668-9E595BCEA6F0}"/>
          </ac:picMkLst>
        </pc:picChg>
        <pc:cxnChg chg="mod">
          <ac:chgData name="Chowdhry,Ritesh" userId="78e2ace7-e29c-42e9-8cf4-c380f6ba5654" providerId="ADAL" clId="{5F19C75E-7274-4A5A-B85B-351B1C417BF2}" dt="2024-11-29T18:12:17.468" v="5827" actId="478"/>
          <ac:cxnSpMkLst>
            <pc:docMk/>
            <pc:sldMk cId="3617320287" sldId="378"/>
            <ac:cxnSpMk id="9" creationId="{A9BD9BE8-7460-3D9A-8D63-FD64265EEEC2}"/>
          </ac:cxnSpMkLst>
        </pc:cxnChg>
        <pc:cxnChg chg="mod">
          <ac:chgData name="Chowdhry,Ritesh" userId="78e2ace7-e29c-42e9-8cf4-c380f6ba5654" providerId="ADAL" clId="{5F19C75E-7274-4A5A-B85B-351B1C417BF2}" dt="2024-11-29T18:12:17.468" v="5827" actId="478"/>
          <ac:cxnSpMkLst>
            <pc:docMk/>
            <pc:sldMk cId="3617320287" sldId="378"/>
            <ac:cxnSpMk id="11" creationId="{6287CA15-F3D9-2606-CDDB-1875DB65A9B2}"/>
          </ac:cxnSpMkLst>
        </pc:cxnChg>
      </pc:sldChg>
      <pc:sldChg chg="del">
        <pc:chgData name="Chowdhry,Ritesh" userId="78e2ace7-e29c-42e9-8cf4-c380f6ba5654" providerId="ADAL" clId="{5F19C75E-7274-4A5A-B85B-351B1C417BF2}" dt="2024-11-20T10:24:05.936" v="0" actId="47"/>
        <pc:sldMkLst>
          <pc:docMk/>
          <pc:sldMk cId="1078001140" sldId="379"/>
        </pc:sldMkLst>
      </pc:sldChg>
      <pc:sldChg chg="addSp modSp new mod ord modAnim modNotesTx">
        <pc:chgData name="Chowdhry,Ritesh" userId="78e2ace7-e29c-42e9-8cf4-c380f6ba5654" providerId="ADAL" clId="{5F19C75E-7274-4A5A-B85B-351B1C417BF2}" dt="2024-11-29T19:08:31.772" v="6888"/>
        <pc:sldMkLst>
          <pc:docMk/>
          <pc:sldMk cId="2030754616" sldId="379"/>
        </pc:sldMkLst>
        <pc:spChg chg="mod">
          <ac:chgData name="Chowdhry,Ritesh" userId="78e2ace7-e29c-42e9-8cf4-c380f6ba5654" providerId="ADAL" clId="{5F19C75E-7274-4A5A-B85B-351B1C417BF2}" dt="2024-11-29T14:09:38.815" v="3996" actId="14100"/>
          <ac:spMkLst>
            <pc:docMk/>
            <pc:sldMk cId="2030754616" sldId="379"/>
            <ac:spMk id="2" creationId="{187D1C3A-BE8B-71A7-3F6A-748ED81A60E1}"/>
          </ac:spMkLst>
        </pc:spChg>
        <pc:spChg chg="mod">
          <ac:chgData name="Chowdhry,Ritesh" userId="78e2ace7-e29c-42e9-8cf4-c380f6ba5654" providerId="ADAL" clId="{5F19C75E-7274-4A5A-B85B-351B1C417BF2}" dt="2024-11-29T18:23:29.919" v="6031" actId="20577"/>
          <ac:spMkLst>
            <pc:docMk/>
            <pc:sldMk cId="2030754616" sldId="379"/>
            <ac:spMk id="3" creationId="{EC8DD0FB-AAB6-1771-464C-81DD6A97846B}"/>
          </ac:spMkLst>
        </pc:spChg>
        <pc:spChg chg="add mod">
          <ac:chgData name="Chowdhry,Ritesh" userId="78e2ace7-e29c-42e9-8cf4-c380f6ba5654" providerId="ADAL" clId="{5F19C75E-7274-4A5A-B85B-351B1C417BF2}" dt="2024-11-29T18:14:50.712" v="5864" actId="20577"/>
          <ac:spMkLst>
            <pc:docMk/>
            <pc:sldMk cId="2030754616" sldId="379"/>
            <ac:spMk id="6" creationId="{AD6CE175-08CB-F465-BE88-39461A52A863}"/>
          </ac:spMkLst>
        </pc:spChg>
        <pc:spChg chg="add mod">
          <ac:chgData name="Chowdhry,Ritesh" userId="78e2ace7-e29c-42e9-8cf4-c380f6ba5654" providerId="ADAL" clId="{5F19C75E-7274-4A5A-B85B-351B1C417BF2}" dt="2024-11-29T19:07:46.658" v="6884"/>
          <ac:spMkLst>
            <pc:docMk/>
            <pc:sldMk cId="2030754616" sldId="379"/>
            <ac:spMk id="7" creationId="{304FA60B-8AC0-995F-3B25-7704891F79D1}"/>
          </ac:spMkLst>
        </pc:spChg>
        <pc:picChg chg="add mod">
          <ac:chgData name="Chowdhry,Ritesh" userId="78e2ace7-e29c-42e9-8cf4-c380f6ba5654" providerId="ADAL" clId="{5F19C75E-7274-4A5A-B85B-351B1C417BF2}" dt="2024-11-29T18:23:40.169" v="6035" actId="167"/>
          <ac:picMkLst>
            <pc:docMk/>
            <pc:sldMk cId="2030754616" sldId="379"/>
            <ac:picMk id="5122" creationId="{55986A56-DDA5-1BA7-B475-2D3A8FBA9EC0}"/>
          </ac:picMkLst>
        </pc:picChg>
      </pc:sldChg>
      <pc:sldChg chg="addSp delSp modSp new mod ord">
        <pc:chgData name="Chowdhry,Ritesh" userId="78e2ace7-e29c-42e9-8cf4-c380f6ba5654" providerId="ADAL" clId="{5F19C75E-7274-4A5A-B85B-351B1C417BF2}" dt="2024-11-29T19:33:22.673" v="6927"/>
        <pc:sldMkLst>
          <pc:docMk/>
          <pc:sldMk cId="3389314399" sldId="380"/>
        </pc:sldMkLst>
        <pc:spChg chg="mod">
          <ac:chgData name="Chowdhry,Ritesh" userId="78e2ace7-e29c-42e9-8cf4-c380f6ba5654" providerId="ADAL" clId="{5F19C75E-7274-4A5A-B85B-351B1C417BF2}" dt="2024-11-29T18:37:30.228" v="6366" actId="20577"/>
          <ac:spMkLst>
            <pc:docMk/>
            <pc:sldMk cId="3389314399" sldId="380"/>
            <ac:spMk id="2" creationId="{2603B2A7-6BB2-F42B-0418-0BC5685D4F68}"/>
          </ac:spMkLst>
        </pc:spChg>
        <pc:spChg chg="mod">
          <ac:chgData name="Chowdhry,Ritesh" userId="78e2ace7-e29c-42e9-8cf4-c380f6ba5654" providerId="ADAL" clId="{5F19C75E-7274-4A5A-B85B-351B1C417BF2}" dt="2024-11-29T17:13:21.510" v="5352" actId="15"/>
          <ac:spMkLst>
            <pc:docMk/>
            <pc:sldMk cId="3389314399" sldId="380"/>
            <ac:spMk id="3" creationId="{52BF0680-CB5D-9D63-831D-F6630F7ACE50}"/>
          </ac:spMkLst>
        </pc:spChg>
        <pc:picChg chg="add del mod">
          <ac:chgData name="Chowdhry,Ritesh" userId="78e2ace7-e29c-42e9-8cf4-c380f6ba5654" providerId="ADAL" clId="{5F19C75E-7274-4A5A-B85B-351B1C417BF2}" dt="2024-11-29T17:02:43.652" v="5349" actId="478"/>
          <ac:picMkLst>
            <pc:docMk/>
            <pc:sldMk cId="3389314399" sldId="380"/>
            <ac:picMk id="5" creationId="{6026CC70-9784-8121-C8CF-F85DBBABCEE3}"/>
          </ac:picMkLst>
        </pc:picChg>
      </pc:sldChg>
      <pc:sldChg chg="del">
        <pc:chgData name="Chowdhry,Ritesh" userId="78e2ace7-e29c-42e9-8cf4-c380f6ba5654" providerId="ADAL" clId="{5F19C75E-7274-4A5A-B85B-351B1C417BF2}" dt="2024-11-20T10:24:05.936" v="0" actId="47"/>
        <pc:sldMkLst>
          <pc:docMk/>
          <pc:sldMk cId="446892291" sldId="381"/>
        </pc:sldMkLst>
      </pc:sldChg>
      <pc:sldChg chg="addSp delSp modSp new mod modAnim">
        <pc:chgData name="Chowdhry,Ritesh" userId="78e2ace7-e29c-42e9-8cf4-c380f6ba5654" providerId="ADAL" clId="{5F19C75E-7274-4A5A-B85B-351B1C417BF2}" dt="2024-11-29T19:31:58.612" v="6925" actId="20577"/>
        <pc:sldMkLst>
          <pc:docMk/>
          <pc:sldMk cId="563908980" sldId="381"/>
        </pc:sldMkLst>
        <pc:spChg chg="mod">
          <ac:chgData name="Chowdhry,Ritesh" userId="78e2ace7-e29c-42e9-8cf4-c380f6ba5654" providerId="ADAL" clId="{5F19C75E-7274-4A5A-B85B-351B1C417BF2}" dt="2024-11-29T14:15:52.635" v="4107" actId="14100"/>
          <ac:spMkLst>
            <pc:docMk/>
            <pc:sldMk cId="563908980" sldId="381"/>
            <ac:spMk id="2" creationId="{F3DDBB9C-9468-974F-79DB-0537CFF820C1}"/>
          </ac:spMkLst>
        </pc:spChg>
        <pc:spChg chg="mod">
          <ac:chgData name="Chowdhry,Ritesh" userId="78e2ace7-e29c-42e9-8cf4-c380f6ba5654" providerId="ADAL" clId="{5F19C75E-7274-4A5A-B85B-351B1C417BF2}" dt="2024-11-29T19:31:58.612" v="6925" actId="20577"/>
          <ac:spMkLst>
            <pc:docMk/>
            <pc:sldMk cId="563908980" sldId="381"/>
            <ac:spMk id="3" creationId="{E2BB572E-DCF0-1419-CE1F-54EE19E420C6}"/>
          </ac:spMkLst>
        </pc:spChg>
        <pc:spChg chg="add del mod">
          <ac:chgData name="Chowdhry,Ritesh" userId="78e2ace7-e29c-42e9-8cf4-c380f6ba5654" providerId="ADAL" clId="{5F19C75E-7274-4A5A-B85B-351B1C417BF2}" dt="2024-11-29T14:16:05.916" v="4111" actId="22"/>
          <ac:spMkLst>
            <pc:docMk/>
            <pc:sldMk cId="563908980" sldId="381"/>
            <ac:spMk id="6" creationId="{2039401D-3BE3-A2A9-8527-CB8F51BD97CE}"/>
          </ac:spMkLst>
        </pc:spChg>
        <pc:spChg chg="add del">
          <ac:chgData name="Chowdhry,Ritesh" userId="78e2ace7-e29c-42e9-8cf4-c380f6ba5654" providerId="ADAL" clId="{5F19C75E-7274-4A5A-B85B-351B1C417BF2}" dt="2024-11-29T14:16:09.672" v="4113" actId="22"/>
          <ac:spMkLst>
            <pc:docMk/>
            <pc:sldMk cId="563908980" sldId="381"/>
            <ac:spMk id="8" creationId="{DAA47C01-67A9-914A-50AF-6991E7D6E911}"/>
          </ac:spMkLst>
        </pc:spChg>
        <pc:spChg chg="add mod">
          <ac:chgData name="Chowdhry,Ritesh" userId="78e2ace7-e29c-42e9-8cf4-c380f6ba5654" providerId="ADAL" clId="{5F19C75E-7274-4A5A-B85B-351B1C417BF2}" dt="2024-11-29T18:24:40.120" v="6044" actId="20577"/>
          <ac:spMkLst>
            <pc:docMk/>
            <pc:sldMk cId="563908980" sldId="381"/>
            <ac:spMk id="10" creationId="{D79AA591-E093-2F9A-8E92-7FD1D9943F81}"/>
          </ac:spMkLst>
        </pc:spChg>
      </pc:sldChg>
      <pc:sldChg chg="addSp modSp new mod modAnim">
        <pc:chgData name="Chowdhry,Ritesh" userId="78e2ace7-e29c-42e9-8cf4-c380f6ba5654" providerId="ADAL" clId="{5F19C75E-7274-4A5A-B85B-351B1C417BF2}" dt="2024-11-29T19:08:43.835" v="6891"/>
        <pc:sldMkLst>
          <pc:docMk/>
          <pc:sldMk cId="1378590694" sldId="382"/>
        </pc:sldMkLst>
        <pc:spChg chg="mod">
          <ac:chgData name="Chowdhry,Ritesh" userId="78e2ace7-e29c-42e9-8cf4-c380f6ba5654" providerId="ADAL" clId="{5F19C75E-7274-4A5A-B85B-351B1C417BF2}" dt="2024-11-29T18:30:14.257" v="6107" actId="20577"/>
          <ac:spMkLst>
            <pc:docMk/>
            <pc:sldMk cId="1378590694" sldId="382"/>
            <ac:spMk id="2" creationId="{E3FFDABC-FBDF-855D-F71F-2F45A94AD573}"/>
          </ac:spMkLst>
        </pc:spChg>
        <pc:spChg chg="mod">
          <ac:chgData name="Chowdhry,Ritesh" userId="78e2ace7-e29c-42e9-8cf4-c380f6ba5654" providerId="ADAL" clId="{5F19C75E-7274-4A5A-B85B-351B1C417BF2}" dt="2024-11-29T18:30:57.368" v="6127" actId="20577"/>
          <ac:spMkLst>
            <pc:docMk/>
            <pc:sldMk cId="1378590694" sldId="382"/>
            <ac:spMk id="3" creationId="{0D3135D7-4A34-19DC-D1DC-D215CDFFEFAE}"/>
          </ac:spMkLst>
        </pc:spChg>
        <pc:spChg chg="add mod">
          <ac:chgData name="Chowdhry,Ritesh" userId="78e2ace7-e29c-42e9-8cf4-c380f6ba5654" providerId="ADAL" clId="{5F19C75E-7274-4A5A-B85B-351B1C417BF2}" dt="2024-11-29T19:08:36.742" v="6889"/>
          <ac:spMkLst>
            <pc:docMk/>
            <pc:sldMk cId="1378590694" sldId="382"/>
            <ac:spMk id="5" creationId="{CF855A47-5BD7-8987-E68B-64EF671D2E9A}"/>
          </ac:spMkLst>
        </pc:spChg>
        <pc:picChg chg="add mod">
          <ac:chgData name="Chowdhry,Ritesh" userId="78e2ace7-e29c-42e9-8cf4-c380f6ba5654" providerId="ADAL" clId="{5F19C75E-7274-4A5A-B85B-351B1C417BF2}" dt="2024-11-29T18:02:44.297" v="5725" actId="1076"/>
          <ac:picMkLst>
            <pc:docMk/>
            <pc:sldMk cId="1378590694" sldId="382"/>
            <ac:picMk id="1026" creationId="{2CC28242-D124-4661-76AA-793DD26D8D9B}"/>
          </ac:picMkLst>
        </pc:picChg>
        <pc:picChg chg="add mod">
          <ac:chgData name="Chowdhry,Ritesh" userId="78e2ace7-e29c-42e9-8cf4-c380f6ba5654" providerId="ADAL" clId="{5F19C75E-7274-4A5A-B85B-351B1C417BF2}" dt="2024-11-29T18:30:55.385" v="6126" actId="1076"/>
          <ac:picMkLst>
            <pc:docMk/>
            <pc:sldMk cId="1378590694" sldId="382"/>
            <ac:picMk id="1028" creationId="{A4DB7FCA-54D2-77D0-108F-617E42D45E0A}"/>
          </ac:picMkLst>
        </pc:picChg>
        <pc:picChg chg="add mod">
          <ac:chgData name="Chowdhry,Ritesh" userId="78e2ace7-e29c-42e9-8cf4-c380f6ba5654" providerId="ADAL" clId="{5F19C75E-7274-4A5A-B85B-351B1C417BF2}" dt="2024-11-29T18:29:02" v="6061" actId="1076"/>
          <ac:picMkLst>
            <pc:docMk/>
            <pc:sldMk cId="1378590694" sldId="382"/>
            <ac:picMk id="1030" creationId="{77214F79-E1FF-8CFA-53B8-64D8E7B72C5F}"/>
          </ac:picMkLst>
        </pc:picChg>
      </pc:sldChg>
      <pc:sldChg chg="del">
        <pc:chgData name="Chowdhry,Ritesh" userId="78e2ace7-e29c-42e9-8cf4-c380f6ba5654" providerId="ADAL" clId="{5F19C75E-7274-4A5A-B85B-351B1C417BF2}" dt="2024-11-20T10:24:05.936" v="0" actId="47"/>
        <pc:sldMkLst>
          <pc:docMk/>
          <pc:sldMk cId="3670049896" sldId="382"/>
        </pc:sldMkLst>
      </pc:sldChg>
      <pc:sldChg chg="addSp delSp modSp new mod">
        <pc:chgData name="Chowdhry,Ritesh" userId="78e2ace7-e29c-42e9-8cf4-c380f6ba5654" providerId="ADAL" clId="{5F19C75E-7274-4A5A-B85B-351B1C417BF2}" dt="2024-12-02T14:07:02.025" v="8835" actId="1076"/>
        <pc:sldMkLst>
          <pc:docMk/>
          <pc:sldMk cId="1351260224" sldId="383"/>
        </pc:sldMkLst>
        <pc:spChg chg="mod">
          <ac:chgData name="Chowdhry,Ritesh" userId="78e2ace7-e29c-42e9-8cf4-c380f6ba5654" providerId="ADAL" clId="{5F19C75E-7274-4A5A-B85B-351B1C417BF2}" dt="2024-11-29T17:51:43.701" v="5623" actId="20577"/>
          <ac:spMkLst>
            <pc:docMk/>
            <pc:sldMk cId="1351260224" sldId="383"/>
            <ac:spMk id="2" creationId="{B194E197-407C-9FBE-7469-4B6CF272EBA5}"/>
          </ac:spMkLst>
        </pc:spChg>
        <pc:spChg chg="del">
          <ac:chgData name="Chowdhry,Ritesh" userId="78e2ace7-e29c-42e9-8cf4-c380f6ba5654" providerId="ADAL" clId="{5F19C75E-7274-4A5A-B85B-351B1C417BF2}" dt="2024-11-29T17:50:47.944" v="5603" actId="22"/>
          <ac:spMkLst>
            <pc:docMk/>
            <pc:sldMk cId="1351260224" sldId="383"/>
            <ac:spMk id="3" creationId="{F8956115-43A4-AFC8-72A4-C413A903CF5D}"/>
          </ac:spMkLst>
        </pc:spChg>
        <pc:spChg chg="add mod">
          <ac:chgData name="Chowdhry,Ritesh" userId="78e2ace7-e29c-42e9-8cf4-c380f6ba5654" providerId="ADAL" clId="{5F19C75E-7274-4A5A-B85B-351B1C417BF2}" dt="2024-11-29T19:34:08.759" v="6940" actId="1076"/>
          <ac:spMkLst>
            <pc:docMk/>
            <pc:sldMk cId="1351260224" sldId="383"/>
            <ac:spMk id="7" creationId="{9845E701-D27C-F6C0-3E09-89D82AF92FE2}"/>
          </ac:spMkLst>
        </pc:spChg>
        <pc:spChg chg="add del">
          <ac:chgData name="Chowdhry,Ritesh" userId="78e2ace7-e29c-42e9-8cf4-c380f6ba5654" providerId="ADAL" clId="{5F19C75E-7274-4A5A-B85B-351B1C417BF2}" dt="2024-11-29T19:34:26.532" v="6946" actId="22"/>
          <ac:spMkLst>
            <pc:docMk/>
            <pc:sldMk cId="1351260224" sldId="383"/>
            <ac:spMk id="9" creationId="{5B6E9489-4F71-09AF-3FC4-1DF831BE87A4}"/>
          </ac:spMkLst>
        </pc:spChg>
        <pc:spChg chg="add mod">
          <ac:chgData name="Chowdhry,Ritesh" userId="78e2ace7-e29c-42e9-8cf4-c380f6ba5654" providerId="ADAL" clId="{5F19C75E-7274-4A5A-B85B-351B1C417BF2}" dt="2024-11-29T19:34:39.013" v="6951" actId="1076"/>
          <ac:spMkLst>
            <pc:docMk/>
            <pc:sldMk cId="1351260224" sldId="383"/>
            <ac:spMk id="11" creationId="{FCFB6A44-2DA2-76E7-0B09-4C18A91E59E8}"/>
          </ac:spMkLst>
        </pc:spChg>
        <pc:spChg chg="add mod">
          <ac:chgData name="Chowdhry,Ritesh" userId="78e2ace7-e29c-42e9-8cf4-c380f6ba5654" providerId="ADAL" clId="{5F19C75E-7274-4A5A-B85B-351B1C417BF2}" dt="2024-12-02T14:07:02.025" v="8835" actId="1076"/>
          <ac:spMkLst>
            <pc:docMk/>
            <pc:sldMk cId="1351260224" sldId="383"/>
            <ac:spMk id="12" creationId="{258EEC45-B1A1-C91D-D542-AEF6CEE45067}"/>
          </ac:spMkLst>
        </pc:spChg>
        <pc:picChg chg="add mod ord">
          <ac:chgData name="Chowdhry,Ritesh" userId="78e2ace7-e29c-42e9-8cf4-c380f6ba5654" providerId="ADAL" clId="{5F19C75E-7274-4A5A-B85B-351B1C417BF2}" dt="2024-11-29T19:34:51.808" v="6952" actId="1076"/>
          <ac:picMkLst>
            <pc:docMk/>
            <pc:sldMk cId="1351260224" sldId="383"/>
            <ac:picMk id="6" creationId="{FCD024E5-6CE3-6DC8-F3F1-B1EA2BF2DBB8}"/>
          </ac:picMkLst>
        </pc:picChg>
      </pc:sldChg>
      <pc:sldChg chg="addSp delSp modSp new mod">
        <pc:chgData name="Chowdhry,Ritesh" userId="78e2ace7-e29c-42e9-8cf4-c380f6ba5654" providerId="ADAL" clId="{5F19C75E-7274-4A5A-B85B-351B1C417BF2}" dt="2024-11-29T19:05:32.735" v="6826" actId="20577"/>
        <pc:sldMkLst>
          <pc:docMk/>
          <pc:sldMk cId="594807786" sldId="384"/>
        </pc:sldMkLst>
        <pc:spChg chg="mod">
          <ac:chgData name="Chowdhry,Ritesh" userId="78e2ace7-e29c-42e9-8cf4-c380f6ba5654" providerId="ADAL" clId="{5F19C75E-7274-4A5A-B85B-351B1C417BF2}" dt="2024-11-29T18:31:28.062" v="6133" actId="20577"/>
          <ac:spMkLst>
            <pc:docMk/>
            <pc:sldMk cId="594807786" sldId="384"/>
            <ac:spMk id="2" creationId="{25850115-DD51-8568-C99E-BDE466F59A45}"/>
          </ac:spMkLst>
        </pc:spChg>
        <pc:spChg chg="mod">
          <ac:chgData name="Chowdhry,Ritesh" userId="78e2ace7-e29c-42e9-8cf4-c380f6ba5654" providerId="ADAL" clId="{5F19C75E-7274-4A5A-B85B-351B1C417BF2}" dt="2024-11-29T19:05:32.735" v="6826" actId="20577"/>
          <ac:spMkLst>
            <pc:docMk/>
            <pc:sldMk cId="594807786" sldId="384"/>
            <ac:spMk id="3" creationId="{FD45EC3A-CB57-02C5-3DC6-38C8F2D5DB9F}"/>
          </ac:spMkLst>
        </pc:spChg>
        <pc:picChg chg="add del mod">
          <ac:chgData name="Chowdhry,Ritesh" userId="78e2ace7-e29c-42e9-8cf4-c380f6ba5654" providerId="ADAL" clId="{5F19C75E-7274-4A5A-B85B-351B1C417BF2}" dt="2024-11-29T18:43:20.838" v="6445" actId="478"/>
          <ac:picMkLst>
            <pc:docMk/>
            <pc:sldMk cId="594807786" sldId="384"/>
            <ac:picMk id="6" creationId="{C05F0727-7B6B-F99C-7400-16D06F04A266}"/>
          </ac:picMkLst>
        </pc:picChg>
        <pc:picChg chg="add del mod">
          <ac:chgData name="Chowdhry,Ritesh" userId="78e2ace7-e29c-42e9-8cf4-c380f6ba5654" providerId="ADAL" clId="{5F19C75E-7274-4A5A-B85B-351B1C417BF2}" dt="2024-11-29T19:02:42.465" v="6652" actId="478"/>
          <ac:picMkLst>
            <pc:docMk/>
            <pc:sldMk cId="594807786" sldId="384"/>
            <ac:picMk id="6146" creationId="{30C5B06A-46DD-63F2-DFBC-31BDEC2821E2}"/>
          </ac:picMkLst>
        </pc:picChg>
        <pc:picChg chg="add mod">
          <ac:chgData name="Chowdhry,Ritesh" userId="78e2ace7-e29c-42e9-8cf4-c380f6ba5654" providerId="ADAL" clId="{5F19C75E-7274-4A5A-B85B-351B1C417BF2}" dt="2024-11-29T19:04:14.202" v="6731" actId="167"/>
          <ac:picMkLst>
            <pc:docMk/>
            <pc:sldMk cId="594807786" sldId="384"/>
            <ac:picMk id="6148" creationId="{8B30903C-3CAC-08C1-AB46-B76FF934CB6C}"/>
          </ac:picMkLst>
        </pc:picChg>
      </pc:sldChg>
      <pc:sldChg chg="addSp delSp modSp new mod modAnim">
        <pc:chgData name="Chowdhry,Ritesh" userId="78e2ace7-e29c-42e9-8cf4-c380f6ba5654" providerId="ADAL" clId="{5F19C75E-7274-4A5A-B85B-351B1C417BF2}" dt="2024-11-29T20:03:18.153" v="7081"/>
        <pc:sldMkLst>
          <pc:docMk/>
          <pc:sldMk cId="2657255357" sldId="385"/>
        </pc:sldMkLst>
        <pc:spChg chg="mod">
          <ac:chgData name="Chowdhry,Ritesh" userId="78e2ace7-e29c-42e9-8cf4-c380f6ba5654" providerId="ADAL" clId="{5F19C75E-7274-4A5A-B85B-351B1C417BF2}" dt="2024-11-29T20:02:18.823" v="7069" actId="20577"/>
          <ac:spMkLst>
            <pc:docMk/>
            <pc:sldMk cId="2657255357" sldId="385"/>
            <ac:spMk id="2" creationId="{C4EBA096-2224-399B-BE25-DB6FDD80886F}"/>
          </ac:spMkLst>
        </pc:spChg>
        <pc:spChg chg="del">
          <ac:chgData name="Chowdhry,Ritesh" userId="78e2ace7-e29c-42e9-8cf4-c380f6ba5654" providerId="ADAL" clId="{5F19C75E-7274-4A5A-B85B-351B1C417BF2}" dt="2024-11-29T18:04:51.894" v="5736"/>
          <ac:spMkLst>
            <pc:docMk/>
            <pc:sldMk cId="2657255357" sldId="385"/>
            <ac:spMk id="3" creationId="{6B57025E-6B00-5344-F598-B70496496EDB}"/>
          </ac:spMkLst>
        </pc:spChg>
        <pc:spChg chg="add mod">
          <ac:chgData name="Chowdhry,Ritesh" userId="78e2ace7-e29c-42e9-8cf4-c380f6ba5654" providerId="ADAL" clId="{5F19C75E-7274-4A5A-B85B-351B1C417BF2}" dt="2024-11-29T18:09:39.061" v="5799" actId="207"/>
          <ac:spMkLst>
            <pc:docMk/>
            <pc:sldMk cId="2657255357" sldId="385"/>
            <ac:spMk id="6" creationId="{5C9DB42B-20F3-A912-2BFC-311F07E70A37}"/>
          </ac:spMkLst>
        </pc:spChg>
        <pc:spChg chg="add mod">
          <ac:chgData name="Chowdhry,Ritesh" userId="78e2ace7-e29c-42e9-8cf4-c380f6ba5654" providerId="ADAL" clId="{5F19C75E-7274-4A5A-B85B-351B1C417BF2}" dt="2024-11-29T19:07:37.854" v="6882"/>
          <ac:spMkLst>
            <pc:docMk/>
            <pc:sldMk cId="2657255357" sldId="385"/>
            <ac:spMk id="7" creationId="{B3010346-33B8-2B8B-A519-B82DA91D021C}"/>
          </ac:spMkLst>
        </pc:spChg>
        <pc:spChg chg="add del mod">
          <ac:chgData name="Chowdhry,Ritesh" userId="78e2ace7-e29c-42e9-8cf4-c380f6ba5654" providerId="ADAL" clId="{5F19C75E-7274-4A5A-B85B-351B1C417BF2}" dt="2024-11-29T20:02:51.456" v="7075" actId="478"/>
          <ac:spMkLst>
            <pc:docMk/>
            <pc:sldMk cId="2657255357" sldId="385"/>
            <ac:spMk id="8" creationId="{0CE15802-0C26-50F7-0D5D-8E58BC9DFC2B}"/>
          </ac:spMkLst>
        </pc:spChg>
        <pc:picChg chg="add mod">
          <ac:chgData name="Chowdhry,Ritesh" userId="78e2ace7-e29c-42e9-8cf4-c380f6ba5654" providerId="ADAL" clId="{5F19C75E-7274-4A5A-B85B-351B1C417BF2}" dt="2024-11-29T20:02:30.477" v="7073" actId="1076"/>
          <ac:picMkLst>
            <pc:docMk/>
            <pc:sldMk cId="2657255357" sldId="385"/>
            <ac:picMk id="9" creationId="{8352C4A0-AFFA-C6A1-FA41-A9B7C959BC4E}"/>
          </ac:picMkLst>
        </pc:picChg>
        <pc:picChg chg="add del mod">
          <ac:chgData name="Chowdhry,Ritesh" userId="78e2ace7-e29c-42e9-8cf4-c380f6ba5654" providerId="ADAL" clId="{5F19C75E-7274-4A5A-B85B-351B1C417BF2}" dt="2024-11-29T20:02:23.426" v="7070" actId="478"/>
          <ac:picMkLst>
            <pc:docMk/>
            <pc:sldMk cId="2657255357" sldId="385"/>
            <ac:picMk id="2050" creationId="{98A8133A-6CE3-B4FE-139C-06EFE1E4DE4B}"/>
          </ac:picMkLst>
        </pc:picChg>
        <pc:picChg chg="add mod">
          <ac:chgData name="Chowdhry,Ritesh" userId="78e2ace7-e29c-42e9-8cf4-c380f6ba5654" providerId="ADAL" clId="{5F19C75E-7274-4A5A-B85B-351B1C417BF2}" dt="2024-11-29T18:07:07.696" v="5768" actId="1076"/>
          <ac:picMkLst>
            <pc:docMk/>
            <pc:sldMk cId="2657255357" sldId="385"/>
            <ac:picMk id="2052" creationId="{DDD6336D-67E2-236A-47D8-0119F0E2B5E5}"/>
          </ac:picMkLst>
        </pc:picChg>
        <pc:picChg chg="add mod">
          <ac:chgData name="Chowdhry,Ritesh" userId="78e2ace7-e29c-42e9-8cf4-c380f6ba5654" providerId="ADAL" clId="{5F19C75E-7274-4A5A-B85B-351B1C417BF2}" dt="2024-11-29T18:07:03.902" v="5766" actId="1076"/>
          <ac:picMkLst>
            <pc:docMk/>
            <pc:sldMk cId="2657255357" sldId="385"/>
            <ac:picMk id="2054" creationId="{879109E1-296D-C705-837D-70C0FE29AB09}"/>
          </ac:picMkLst>
        </pc:picChg>
      </pc:sldChg>
      <pc:sldChg chg="addSp modSp add mod modShow">
        <pc:chgData name="Chowdhry,Ritesh" userId="78e2ace7-e29c-42e9-8cf4-c380f6ba5654" providerId="ADAL" clId="{5F19C75E-7274-4A5A-B85B-351B1C417BF2}" dt="2024-11-29T20:01:23.696" v="7043" actId="1076"/>
        <pc:sldMkLst>
          <pc:docMk/>
          <pc:sldMk cId="2338560657" sldId="386"/>
        </pc:sldMkLst>
        <pc:picChg chg="add mod">
          <ac:chgData name="Chowdhry,Ritesh" userId="78e2ace7-e29c-42e9-8cf4-c380f6ba5654" providerId="ADAL" clId="{5F19C75E-7274-4A5A-B85B-351B1C417BF2}" dt="2024-11-29T20:01:23.696" v="7043" actId="1076"/>
          <ac:picMkLst>
            <pc:docMk/>
            <pc:sldMk cId="2338560657" sldId="386"/>
            <ac:picMk id="9218" creationId="{F5F2CDBA-B6B9-8EFA-7972-167E93AB7E44}"/>
          </ac:picMkLst>
        </pc:picChg>
      </pc:sldChg>
      <pc:sldChg chg="addSp delSp modSp add del mod">
        <pc:chgData name="Chowdhry,Ritesh" userId="78e2ace7-e29c-42e9-8cf4-c380f6ba5654" providerId="ADAL" clId="{5F19C75E-7274-4A5A-B85B-351B1C417BF2}" dt="2024-11-29T18:19:06.961" v="5982"/>
        <pc:sldMkLst>
          <pc:docMk/>
          <pc:sldMk cId="2488235143" sldId="387"/>
        </pc:sldMkLst>
        <pc:grpChg chg="add del">
          <ac:chgData name="Chowdhry,Ritesh" userId="78e2ace7-e29c-42e9-8cf4-c380f6ba5654" providerId="ADAL" clId="{5F19C75E-7274-4A5A-B85B-351B1C417BF2}" dt="2024-11-29T18:19:06.457" v="5981" actId="478"/>
          <ac:grpSpMkLst>
            <pc:docMk/>
            <pc:sldMk cId="2488235143" sldId="387"/>
            <ac:grpSpMk id="20" creationId="{889B31D4-1095-A255-6194-B821B0F301D2}"/>
          </ac:grpSpMkLst>
        </pc:grpChg>
        <pc:cxnChg chg="mod">
          <ac:chgData name="Chowdhry,Ritesh" userId="78e2ace7-e29c-42e9-8cf4-c380f6ba5654" providerId="ADAL" clId="{5F19C75E-7274-4A5A-B85B-351B1C417BF2}" dt="2024-11-29T18:19:06.457" v="5981" actId="478"/>
          <ac:cxnSpMkLst>
            <pc:docMk/>
            <pc:sldMk cId="2488235143" sldId="387"/>
            <ac:cxnSpMk id="12" creationId="{48AF8058-7481-D772-56D2-14479D2FDB08}"/>
          </ac:cxnSpMkLst>
        </pc:cxnChg>
        <pc:cxnChg chg="mod">
          <ac:chgData name="Chowdhry,Ritesh" userId="78e2ace7-e29c-42e9-8cf4-c380f6ba5654" providerId="ADAL" clId="{5F19C75E-7274-4A5A-B85B-351B1C417BF2}" dt="2024-11-29T18:19:06.457" v="5981" actId="478"/>
          <ac:cxnSpMkLst>
            <pc:docMk/>
            <pc:sldMk cId="2488235143" sldId="387"/>
            <ac:cxnSpMk id="15" creationId="{74B1BA55-A370-39ED-FF3D-0362C2FFD78E}"/>
          </ac:cxnSpMkLst>
        </pc:cxnChg>
      </pc:sldChg>
      <pc:sldChg chg="addSp delSp modSp new mod modClrScheme modAnim chgLayout">
        <pc:chgData name="Chowdhry,Ritesh" userId="78e2ace7-e29c-42e9-8cf4-c380f6ba5654" providerId="ADAL" clId="{5F19C75E-7274-4A5A-B85B-351B1C417BF2}" dt="2024-11-29T19:08:48.523" v="6892"/>
        <pc:sldMkLst>
          <pc:docMk/>
          <pc:sldMk cId="3300958934" sldId="387"/>
        </pc:sldMkLst>
        <pc:spChg chg="mod ord">
          <ac:chgData name="Chowdhry,Ritesh" userId="78e2ace7-e29c-42e9-8cf4-c380f6ba5654" providerId="ADAL" clId="{5F19C75E-7274-4A5A-B85B-351B1C417BF2}" dt="2024-11-29T18:55:12.633" v="6485" actId="700"/>
          <ac:spMkLst>
            <pc:docMk/>
            <pc:sldMk cId="3300958934" sldId="387"/>
            <ac:spMk id="2" creationId="{EF4E27E9-992E-31C5-C1DA-E17F4D8BD8BC}"/>
          </ac:spMkLst>
        </pc:spChg>
        <pc:spChg chg="del mod ord">
          <ac:chgData name="Chowdhry,Ritesh" userId="78e2ace7-e29c-42e9-8cf4-c380f6ba5654" providerId="ADAL" clId="{5F19C75E-7274-4A5A-B85B-351B1C417BF2}" dt="2024-11-29T18:55:12.633" v="6485" actId="700"/>
          <ac:spMkLst>
            <pc:docMk/>
            <pc:sldMk cId="3300958934" sldId="387"/>
            <ac:spMk id="3" creationId="{705E9AE6-A8DB-2F66-CA07-CDFD988AF079}"/>
          </ac:spMkLst>
        </pc:spChg>
        <pc:spChg chg="mod ord">
          <ac:chgData name="Chowdhry,Ritesh" userId="78e2ace7-e29c-42e9-8cf4-c380f6ba5654" providerId="ADAL" clId="{5F19C75E-7274-4A5A-B85B-351B1C417BF2}" dt="2024-11-29T18:55:12.633" v="6485" actId="700"/>
          <ac:spMkLst>
            <pc:docMk/>
            <pc:sldMk cId="3300958934" sldId="387"/>
            <ac:spMk id="4" creationId="{6512F854-AEF3-B1CE-D6A0-113C15F40965}"/>
          </ac:spMkLst>
        </pc:spChg>
        <pc:spChg chg="add mod ord">
          <ac:chgData name="Chowdhry,Ritesh" userId="78e2ace7-e29c-42e9-8cf4-c380f6ba5654" providerId="ADAL" clId="{5F19C75E-7274-4A5A-B85B-351B1C417BF2}" dt="2024-11-29T18:57:03.034" v="6579" actId="1076"/>
          <ac:spMkLst>
            <pc:docMk/>
            <pc:sldMk cId="3300958934" sldId="387"/>
            <ac:spMk id="5" creationId="{0B02FBEF-DB79-9F64-0E6C-C765C68A21D8}"/>
          </ac:spMkLst>
        </pc:spChg>
        <pc:spChg chg="add mod ord">
          <ac:chgData name="Chowdhry,Ritesh" userId="78e2ace7-e29c-42e9-8cf4-c380f6ba5654" providerId="ADAL" clId="{5F19C75E-7274-4A5A-B85B-351B1C417BF2}" dt="2024-11-29T18:58:38.460" v="6605" actId="20577"/>
          <ac:spMkLst>
            <pc:docMk/>
            <pc:sldMk cId="3300958934" sldId="387"/>
            <ac:spMk id="6" creationId="{01C99904-99B4-DE18-2F97-04590741920D}"/>
          </ac:spMkLst>
        </pc:spChg>
        <pc:spChg chg="add mod ord">
          <ac:chgData name="Chowdhry,Ritesh" userId="78e2ace7-e29c-42e9-8cf4-c380f6ba5654" providerId="ADAL" clId="{5F19C75E-7274-4A5A-B85B-351B1C417BF2}" dt="2024-11-29T18:55:22.187" v="6493" actId="20577"/>
          <ac:spMkLst>
            <pc:docMk/>
            <pc:sldMk cId="3300958934" sldId="387"/>
            <ac:spMk id="7" creationId="{6CFF1990-B222-07CA-26ED-3B77764065A5}"/>
          </ac:spMkLst>
        </pc:spChg>
        <pc:spChg chg="add mod ord">
          <ac:chgData name="Chowdhry,Ritesh" userId="78e2ace7-e29c-42e9-8cf4-c380f6ba5654" providerId="ADAL" clId="{5F19C75E-7274-4A5A-B85B-351B1C417BF2}" dt="2024-11-29T18:59:39.338" v="6646" actId="20577"/>
          <ac:spMkLst>
            <pc:docMk/>
            <pc:sldMk cId="3300958934" sldId="387"/>
            <ac:spMk id="8" creationId="{41E1B760-805A-6D26-B786-C4689ECF0158}"/>
          </ac:spMkLst>
        </pc:spChg>
        <pc:spChg chg="add mod">
          <ac:chgData name="Chowdhry,Ritesh" userId="78e2ace7-e29c-42e9-8cf4-c380f6ba5654" providerId="ADAL" clId="{5F19C75E-7274-4A5A-B85B-351B1C417BF2}" dt="2024-11-29T19:07:50.007" v="6885"/>
          <ac:spMkLst>
            <pc:docMk/>
            <pc:sldMk cId="3300958934" sldId="387"/>
            <ac:spMk id="9" creationId="{605B2D0F-31CD-D356-26F1-66212299E710}"/>
          </ac:spMkLst>
        </pc:spChg>
        <pc:picChg chg="add mod">
          <ac:chgData name="Chowdhry,Ritesh" userId="78e2ace7-e29c-42e9-8cf4-c380f6ba5654" providerId="ADAL" clId="{5F19C75E-7274-4A5A-B85B-351B1C417BF2}" dt="2024-11-29T18:55:25.982" v="6494" actId="1076"/>
          <ac:picMkLst>
            <pc:docMk/>
            <pc:sldMk cId="3300958934" sldId="387"/>
            <ac:picMk id="8194" creationId="{7AD2EED2-015C-1DE4-420E-8659D6B537CB}"/>
          </ac:picMkLst>
        </pc:picChg>
        <pc:picChg chg="add mod">
          <ac:chgData name="Chowdhry,Ritesh" userId="78e2ace7-e29c-42e9-8cf4-c380f6ba5654" providerId="ADAL" clId="{5F19C75E-7274-4A5A-B85B-351B1C417BF2}" dt="2024-11-29T18:58:31.509" v="6603" actId="1076"/>
          <ac:picMkLst>
            <pc:docMk/>
            <pc:sldMk cId="3300958934" sldId="387"/>
            <ac:picMk id="8196" creationId="{79828925-E0F3-6C0D-8EB8-52C21AA3E2DA}"/>
          </ac:picMkLst>
        </pc:picChg>
        <pc:picChg chg="add mod">
          <ac:chgData name="Chowdhry,Ritesh" userId="78e2ace7-e29c-42e9-8cf4-c380f6ba5654" providerId="ADAL" clId="{5F19C75E-7274-4A5A-B85B-351B1C417BF2}" dt="2024-11-29T18:58:25.700" v="6602" actId="1076"/>
          <ac:picMkLst>
            <pc:docMk/>
            <pc:sldMk cId="3300958934" sldId="387"/>
            <ac:picMk id="8198" creationId="{3CC4BD3B-9045-4428-7337-07E3F52F0DEC}"/>
          </ac:picMkLst>
        </pc:picChg>
      </pc:sldChg>
      <pc:sldChg chg="modSp new del mod">
        <pc:chgData name="Chowdhry,Ritesh" userId="78e2ace7-e29c-42e9-8cf4-c380f6ba5654" providerId="ADAL" clId="{5F19C75E-7274-4A5A-B85B-351B1C417BF2}" dt="2024-11-29T18:40:18.335" v="6372" actId="47"/>
        <pc:sldMkLst>
          <pc:docMk/>
          <pc:sldMk cId="3357476925" sldId="387"/>
        </pc:sldMkLst>
        <pc:spChg chg="mod">
          <ac:chgData name="Chowdhry,Ritesh" userId="78e2ace7-e29c-42e9-8cf4-c380f6ba5654" providerId="ADAL" clId="{5F19C75E-7274-4A5A-B85B-351B1C417BF2}" dt="2024-11-29T18:31:37.664" v="6154" actId="20577"/>
          <ac:spMkLst>
            <pc:docMk/>
            <pc:sldMk cId="3357476925" sldId="387"/>
            <ac:spMk id="2" creationId="{C90C20FE-1106-3A1E-9639-4F4FFDB20804}"/>
          </ac:spMkLst>
        </pc:spChg>
        <pc:spChg chg="mod">
          <ac:chgData name="Chowdhry,Ritesh" userId="78e2ace7-e29c-42e9-8cf4-c380f6ba5654" providerId="ADAL" clId="{5F19C75E-7274-4A5A-B85B-351B1C417BF2}" dt="2024-11-29T18:32:04.791" v="6189" actId="5793"/>
          <ac:spMkLst>
            <pc:docMk/>
            <pc:sldMk cId="3357476925" sldId="387"/>
            <ac:spMk id="3" creationId="{50CD3EDD-377A-E8F8-56DF-B6A170802E52}"/>
          </ac:spMkLst>
        </pc:spChg>
      </pc:sldChg>
      <pc:sldChg chg="addSp delSp modSp new mod">
        <pc:chgData name="Chowdhry,Ritesh" userId="78e2ace7-e29c-42e9-8cf4-c380f6ba5654" providerId="ADAL" clId="{5F19C75E-7274-4A5A-B85B-351B1C417BF2}" dt="2024-11-29T19:58:01.445" v="7009" actId="1076"/>
        <pc:sldMkLst>
          <pc:docMk/>
          <pc:sldMk cId="461466607" sldId="388"/>
        </pc:sldMkLst>
        <pc:spChg chg="mod">
          <ac:chgData name="Chowdhry,Ritesh" userId="78e2ace7-e29c-42e9-8cf4-c380f6ba5654" providerId="ADAL" clId="{5F19C75E-7274-4A5A-B85B-351B1C417BF2}" dt="2024-11-29T19:57:10.247" v="6998"/>
          <ac:spMkLst>
            <pc:docMk/>
            <pc:sldMk cId="461466607" sldId="388"/>
            <ac:spMk id="2" creationId="{2FD5B109-8247-4FBA-B36D-0018F35010FF}"/>
          </ac:spMkLst>
        </pc:spChg>
        <pc:spChg chg="del">
          <ac:chgData name="Chowdhry,Ritesh" userId="78e2ace7-e29c-42e9-8cf4-c380f6ba5654" providerId="ADAL" clId="{5F19C75E-7274-4A5A-B85B-351B1C417BF2}" dt="2024-11-29T19:57:17.971" v="6999" actId="478"/>
          <ac:spMkLst>
            <pc:docMk/>
            <pc:sldMk cId="461466607" sldId="388"/>
            <ac:spMk id="3" creationId="{40CB509D-DDB8-7AEA-9BA2-DCF386B24440}"/>
          </ac:spMkLst>
        </pc:spChg>
        <pc:spChg chg="add mod">
          <ac:chgData name="Chowdhry,Ritesh" userId="78e2ace7-e29c-42e9-8cf4-c380f6ba5654" providerId="ADAL" clId="{5F19C75E-7274-4A5A-B85B-351B1C417BF2}" dt="2024-11-29T19:57:54.908" v="7008" actId="1076"/>
          <ac:spMkLst>
            <pc:docMk/>
            <pc:sldMk cId="461466607" sldId="388"/>
            <ac:spMk id="6" creationId="{77B5B37C-33BF-79F7-B6B2-F8C63A6DC713}"/>
          </ac:spMkLst>
        </pc:spChg>
        <pc:graphicFrameChg chg="add mod modGraphic">
          <ac:chgData name="Chowdhry,Ritesh" userId="78e2ace7-e29c-42e9-8cf4-c380f6ba5654" providerId="ADAL" clId="{5F19C75E-7274-4A5A-B85B-351B1C417BF2}" dt="2024-11-29T19:58:01.445" v="7009" actId="1076"/>
          <ac:graphicFrameMkLst>
            <pc:docMk/>
            <pc:sldMk cId="461466607" sldId="388"/>
            <ac:graphicFrameMk id="5" creationId="{B8EE2E95-8C6F-73FE-449D-130560A4F05C}"/>
          </ac:graphicFrameMkLst>
        </pc:graphicFrameChg>
      </pc:sldChg>
      <pc:sldChg chg="addSp delSp modSp new mod">
        <pc:chgData name="Chowdhry,Ritesh" userId="78e2ace7-e29c-42e9-8cf4-c380f6ba5654" providerId="ADAL" clId="{5F19C75E-7274-4A5A-B85B-351B1C417BF2}" dt="2024-11-29T19:58:24.541" v="7013"/>
        <pc:sldMkLst>
          <pc:docMk/>
          <pc:sldMk cId="3629603260" sldId="389"/>
        </pc:sldMkLst>
        <pc:spChg chg="mod">
          <ac:chgData name="Chowdhry,Ritesh" userId="78e2ace7-e29c-42e9-8cf4-c380f6ba5654" providerId="ADAL" clId="{5F19C75E-7274-4A5A-B85B-351B1C417BF2}" dt="2024-11-29T19:58:16.862" v="7012"/>
          <ac:spMkLst>
            <pc:docMk/>
            <pc:sldMk cId="3629603260" sldId="389"/>
            <ac:spMk id="2" creationId="{98A09D2A-EF79-E8D7-B6AA-04538ECBC98F}"/>
          </ac:spMkLst>
        </pc:spChg>
        <pc:spChg chg="del">
          <ac:chgData name="Chowdhry,Ritesh" userId="78e2ace7-e29c-42e9-8cf4-c380f6ba5654" providerId="ADAL" clId="{5F19C75E-7274-4A5A-B85B-351B1C417BF2}" dt="2024-11-29T19:58:24.541" v="7013"/>
          <ac:spMkLst>
            <pc:docMk/>
            <pc:sldMk cId="3629603260" sldId="389"/>
            <ac:spMk id="3" creationId="{5C7218F6-0F45-B0F1-CD66-DF639B4F19C8}"/>
          </ac:spMkLst>
        </pc:spChg>
        <pc:picChg chg="add mod">
          <ac:chgData name="Chowdhry,Ritesh" userId="78e2ace7-e29c-42e9-8cf4-c380f6ba5654" providerId="ADAL" clId="{5F19C75E-7274-4A5A-B85B-351B1C417BF2}" dt="2024-11-29T19:58:24.541" v="7013"/>
          <ac:picMkLst>
            <pc:docMk/>
            <pc:sldMk cId="3629603260" sldId="389"/>
            <ac:picMk id="5" creationId="{EC858597-33CC-5D16-7901-D52FEF06328E}"/>
          </ac:picMkLst>
        </pc:picChg>
      </pc:sldChg>
      <pc:sldChg chg="new add del">
        <pc:chgData name="Chowdhry,Ritesh" userId="78e2ace7-e29c-42e9-8cf4-c380f6ba5654" providerId="ADAL" clId="{5F19C75E-7274-4A5A-B85B-351B1C417BF2}" dt="2024-11-29T19:59:12.337" v="7023" actId="47"/>
        <pc:sldMkLst>
          <pc:docMk/>
          <pc:sldMk cId="1840086969" sldId="390"/>
        </pc:sldMkLst>
      </pc:sldChg>
      <pc:sldChg chg="addSp modSp add mod">
        <pc:chgData name="Chowdhry,Ritesh" userId="78e2ace7-e29c-42e9-8cf4-c380f6ba5654" providerId="ADAL" clId="{5F19C75E-7274-4A5A-B85B-351B1C417BF2}" dt="2024-11-29T19:59:26.705" v="7025" actId="1076"/>
        <pc:sldMkLst>
          <pc:docMk/>
          <pc:sldMk cId="2053302364" sldId="391"/>
        </pc:sldMkLst>
        <pc:spChg chg="add mod">
          <ac:chgData name="Chowdhry,Ritesh" userId="78e2ace7-e29c-42e9-8cf4-c380f6ba5654" providerId="ADAL" clId="{5F19C75E-7274-4A5A-B85B-351B1C417BF2}" dt="2024-11-29T19:59:26.705" v="7025" actId="1076"/>
          <ac:spMkLst>
            <pc:docMk/>
            <pc:sldMk cId="2053302364" sldId="391"/>
            <ac:spMk id="3" creationId="{9498343B-7B3A-39A3-CBB2-6EB82A6AA5D4}"/>
          </ac:spMkLst>
        </pc:spChg>
        <pc:picChg chg="mod">
          <ac:chgData name="Chowdhry,Ritesh" userId="78e2ace7-e29c-42e9-8cf4-c380f6ba5654" providerId="ADAL" clId="{5F19C75E-7274-4A5A-B85B-351B1C417BF2}" dt="2024-11-29T19:58:49.731" v="7017" actId="1076"/>
          <ac:picMkLst>
            <pc:docMk/>
            <pc:sldMk cId="2053302364" sldId="391"/>
            <ac:picMk id="5" creationId="{EC858597-33CC-5D16-7901-D52FEF06328E}"/>
          </ac:picMkLst>
        </pc:picChg>
      </pc:sldChg>
      <pc:sldChg chg="modSp new del mod">
        <pc:chgData name="Chowdhry,Ritesh" userId="78e2ace7-e29c-42e9-8cf4-c380f6ba5654" providerId="ADAL" clId="{5F19C75E-7274-4A5A-B85B-351B1C417BF2}" dt="2024-12-02T10:54:43.126" v="8723" actId="47"/>
        <pc:sldMkLst>
          <pc:docMk/>
          <pc:sldMk cId="564113711" sldId="392"/>
        </pc:sldMkLst>
        <pc:spChg chg="mod">
          <ac:chgData name="Chowdhry,Ritesh" userId="78e2ace7-e29c-42e9-8cf4-c380f6ba5654" providerId="ADAL" clId="{5F19C75E-7274-4A5A-B85B-351B1C417BF2}" dt="2024-11-29T20:00:24.396" v="7037" actId="20577"/>
          <ac:spMkLst>
            <pc:docMk/>
            <pc:sldMk cId="564113711" sldId="392"/>
            <ac:spMk id="2" creationId="{507FB327-3526-8887-3460-EE923F381DCC}"/>
          </ac:spMkLst>
        </pc:spChg>
      </pc:sldChg>
      <pc:sldChg chg="modSp new mod">
        <pc:chgData name="Chowdhry,Ritesh" userId="78e2ace7-e29c-42e9-8cf4-c380f6ba5654" providerId="ADAL" clId="{5F19C75E-7274-4A5A-B85B-351B1C417BF2}" dt="2024-11-29T20:03:50.833" v="7134" actId="20577"/>
        <pc:sldMkLst>
          <pc:docMk/>
          <pc:sldMk cId="1192344912" sldId="393"/>
        </pc:sldMkLst>
        <pc:spChg chg="mod">
          <ac:chgData name="Chowdhry,Ritesh" userId="78e2ace7-e29c-42e9-8cf4-c380f6ba5654" providerId="ADAL" clId="{5F19C75E-7274-4A5A-B85B-351B1C417BF2}" dt="2024-11-29T20:03:50.833" v="7134" actId="20577"/>
          <ac:spMkLst>
            <pc:docMk/>
            <pc:sldMk cId="1192344912" sldId="393"/>
            <ac:spMk id="2" creationId="{5A9E7E58-CA04-B940-15BD-174308ED8538}"/>
          </ac:spMkLst>
        </pc:spChg>
      </pc:sldChg>
      <pc:sldChg chg="addSp delSp modSp new mod modClrScheme chgLayout modNotesTx">
        <pc:chgData name="Chowdhry,Ritesh" userId="78e2ace7-e29c-42e9-8cf4-c380f6ba5654" providerId="ADAL" clId="{5F19C75E-7274-4A5A-B85B-351B1C417BF2}" dt="2024-12-02T10:53:53.865" v="8720" actId="166"/>
        <pc:sldMkLst>
          <pc:docMk/>
          <pc:sldMk cId="1855393557" sldId="394"/>
        </pc:sldMkLst>
        <pc:spChg chg="del mod ord">
          <ac:chgData name="Chowdhry,Ritesh" userId="78e2ace7-e29c-42e9-8cf4-c380f6ba5654" providerId="ADAL" clId="{5F19C75E-7274-4A5A-B85B-351B1C417BF2}" dt="2024-12-01T13:34:05.315" v="7310" actId="700"/>
          <ac:spMkLst>
            <pc:docMk/>
            <pc:sldMk cId="1855393557" sldId="394"/>
            <ac:spMk id="2" creationId="{92DDCE42-1188-1193-2B53-888A1A3A25DF}"/>
          </ac:spMkLst>
        </pc:spChg>
        <pc:spChg chg="del mod ord">
          <ac:chgData name="Chowdhry,Ritesh" userId="78e2ace7-e29c-42e9-8cf4-c380f6ba5654" providerId="ADAL" clId="{5F19C75E-7274-4A5A-B85B-351B1C417BF2}" dt="2024-12-01T13:34:05.315" v="7310" actId="700"/>
          <ac:spMkLst>
            <pc:docMk/>
            <pc:sldMk cId="1855393557" sldId="394"/>
            <ac:spMk id="3" creationId="{C9D3D704-93DB-D22A-E573-03C16DC08C6F}"/>
          </ac:spMkLst>
        </pc:spChg>
        <pc:spChg chg="del">
          <ac:chgData name="Chowdhry,Ritesh" userId="78e2ace7-e29c-42e9-8cf4-c380f6ba5654" providerId="ADAL" clId="{5F19C75E-7274-4A5A-B85B-351B1C417BF2}" dt="2024-12-01T13:34:05.315" v="7310" actId="700"/>
          <ac:spMkLst>
            <pc:docMk/>
            <pc:sldMk cId="1855393557" sldId="394"/>
            <ac:spMk id="4" creationId="{961963C4-F556-ED7C-9475-8BEA6A92F622}"/>
          </ac:spMkLst>
        </pc:spChg>
        <pc:spChg chg="mod ord">
          <ac:chgData name="Chowdhry,Ritesh" userId="78e2ace7-e29c-42e9-8cf4-c380f6ba5654" providerId="ADAL" clId="{5F19C75E-7274-4A5A-B85B-351B1C417BF2}" dt="2024-12-01T15:15:47.470" v="8089" actId="14100"/>
          <ac:spMkLst>
            <pc:docMk/>
            <pc:sldMk cId="1855393557" sldId="394"/>
            <ac:spMk id="5" creationId="{03C46D5C-7287-B58E-CF8E-C9E35120398F}"/>
          </ac:spMkLst>
        </pc:spChg>
        <pc:spChg chg="add mod ord">
          <ac:chgData name="Chowdhry,Ritesh" userId="78e2ace7-e29c-42e9-8cf4-c380f6ba5654" providerId="ADAL" clId="{5F19C75E-7274-4A5A-B85B-351B1C417BF2}" dt="2024-12-02T10:34:18.897" v="8349" actId="20577"/>
          <ac:spMkLst>
            <pc:docMk/>
            <pc:sldMk cId="1855393557" sldId="394"/>
            <ac:spMk id="6" creationId="{E3C5A16E-8020-382E-AD2A-1049608573F5}"/>
          </ac:spMkLst>
        </pc:spChg>
        <pc:spChg chg="add del mod ord">
          <ac:chgData name="Chowdhry,Ritesh" userId="78e2ace7-e29c-42e9-8cf4-c380f6ba5654" providerId="ADAL" clId="{5F19C75E-7274-4A5A-B85B-351B1C417BF2}" dt="2024-12-01T13:34:08.054" v="7311" actId="478"/>
          <ac:spMkLst>
            <pc:docMk/>
            <pc:sldMk cId="1855393557" sldId="394"/>
            <ac:spMk id="7" creationId="{4247633F-F384-6428-52CD-B9D9D71B7B94}"/>
          </ac:spMkLst>
        </pc:spChg>
        <pc:spChg chg="add mod">
          <ac:chgData name="Chowdhry,Ritesh" userId="78e2ace7-e29c-42e9-8cf4-c380f6ba5654" providerId="ADAL" clId="{5F19C75E-7274-4A5A-B85B-351B1C417BF2}" dt="2024-12-02T10:44:24.523" v="8578" actId="404"/>
          <ac:spMkLst>
            <pc:docMk/>
            <pc:sldMk cId="1855393557" sldId="394"/>
            <ac:spMk id="8" creationId="{1D6DADE0-4D49-7D41-7565-371D4073E64F}"/>
          </ac:spMkLst>
        </pc:spChg>
        <pc:spChg chg="add del mod">
          <ac:chgData name="Chowdhry,Ritesh" userId="78e2ace7-e29c-42e9-8cf4-c380f6ba5654" providerId="ADAL" clId="{5F19C75E-7274-4A5A-B85B-351B1C417BF2}" dt="2024-12-01T13:38:08.710" v="7341" actId="478"/>
          <ac:spMkLst>
            <pc:docMk/>
            <pc:sldMk cId="1855393557" sldId="394"/>
            <ac:spMk id="9" creationId="{4A0CF697-9E64-EC45-CF96-5FEBEC112FF6}"/>
          </ac:spMkLst>
        </pc:spChg>
        <pc:spChg chg="add mod">
          <ac:chgData name="Chowdhry,Ritesh" userId="78e2ace7-e29c-42e9-8cf4-c380f6ba5654" providerId="ADAL" clId="{5F19C75E-7274-4A5A-B85B-351B1C417BF2}" dt="2024-12-02T10:44:24.523" v="8578" actId="404"/>
          <ac:spMkLst>
            <pc:docMk/>
            <pc:sldMk cId="1855393557" sldId="394"/>
            <ac:spMk id="11" creationId="{ABA80C41-F7BE-DC92-D103-1F3FA9E33541}"/>
          </ac:spMkLst>
        </pc:spChg>
        <pc:spChg chg="add mod">
          <ac:chgData name="Chowdhry,Ritesh" userId="78e2ace7-e29c-42e9-8cf4-c380f6ba5654" providerId="ADAL" clId="{5F19C75E-7274-4A5A-B85B-351B1C417BF2}" dt="2024-12-02T10:44:24.523" v="8578" actId="404"/>
          <ac:spMkLst>
            <pc:docMk/>
            <pc:sldMk cId="1855393557" sldId="394"/>
            <ac:spMk id="19" creationId="{10699A2A-7F6E-9E79-8588-43DA94AC5C6E}"/>
          </ac:spMkLst>
        </pc:spChg>
        <pc:spChg chg="add mod">
          <ac:chgData name="Chowdhry,Ritesh" userId="78e2ace7-e29c-42e9-8cf4-c380f6ba5654" providerId="ADAL" clId="{5F19C75E-7274-4A5A-B85B-351B1C417BF2}" dt="2024-12-02T10:46:28.321" v="8607" actId="14100"/>
          <ac:spMkLst>
            <pc:docMk/>
            <pc:sldMk cId="1855393557" sldId="394"/>
            <ac:spMk id="24" creationId="{8D298F1F-C80F-7DBA-FE06-D2DE35C56B6C}"/>
          </ac:spMkLst>
        </pc:spChg>
        <pc:spChg chg="add mod ord">
          <ac:chgData name="Chowdhry,Ritesh" userId="78e2ace7-e29c-42e9-8cf4-c380f6ba5654" providerId="ADAL" clId="{5F19C75E-7274-4A5A-B85B-351B1C417BF2}" dt="2024-12-02T10:44:49.935" v="8582" actId="14100"/>
          <ac:spMkLst>
            <pc:docMk/>
            <pc:sldMk cId="1855393557" sldId="394"/>
            <ac:spMk id="25" creationId="{242CA4D5-5D1B-E33A-8606-01CDEFCED3DE}"/>
          </ac:spMkLst>
        </pc:spChg>
        <pc:spChg chg="add mod ord">
          <ac:chgData name="Chowdhry,Ritesh" userId="78e2ace7-e29c-42e9-8cf4-c380f6ba5654" providerId="ADAL" clId="{5F19C75E-7274-4A5A-B85B-351B1C417BF2}" dt="2024-12-02T10:45:12.009" v="8585" actId="14100"/>
          <ac:spMkLst>
            <pc:docMk/>
            <pc:sldMk cId="1855393557" sldId="394"/>
            <ac:spMk id="26" creationId="{43A02543-3A1D-982C-6AF4-201A3020F905}"/>
          </ac:spMkLst>
        </pc:spChg>
        <pc:spChg chg="add mod ord">
          <ac:chgData name="Chowdhry,Ritesh" userId="78e2ace7-e29c-42e9-8cf4-c380f6ba5654" providerId="ADAL" clId="{5F19C75E-7274-4A5A-B85B-351B1C417BF2}" dt="2024-12-02T10:44:24.523" v="8578" actId="404"/>
          <ac:spMkLst>
            <pc:docMk/>
            <pc:sldMk cId="1855393557" sldId="394"/>
            <ac:spMk id="40" creationId="{FF544F72-8F0A-5327-A5BA-7DF79229BFF8}"/>
          </ac:spMkLst>
        </pc:spChg>
        <pc:spChg chg="add mod ord">
          <ac:chgData name="Chowdhry,Ritesh" userId="78e2ace7-e29c-42e9-8cf4-c380f6ba5654" providerId="ADAL" clId="{5F19C75E-7274-4A5A-B85B-351B1C417BF2}" dt="2024-12-02T10:47:04.368" v="8610" actId="1076"/>
          <ac:spMkLst>
            <pc:docMk/>
            <pc:sldMk cId="1855393557" sldId="394"/>
            <ac:spMk id="42" creationId="{65FCC702-0CFA-BC75-41F6-EFB0D217C3FD}"/>
          </ac:spMkLst>
        </pc:spChg>
        <pc:spChg chg="add mod ord">
          <ac:chgData name="Chowdhry,Ritesh" userId="78e2ace7-e29c-42e9-8cf4-c380f6ba5654" providerId="ADAL" clId="{5F19C75E-7274-4A5A-B85B-351B1C417BF2}" dt="2024-12-02T10:47:24.162" v="8613" actId="1076"/>
          <ac:spMkLst>
            <pc:docMk/>
            <pc:sldMk cId="1855393557" sldId="394"/>
            <ac:spMk id="43" creationId="{5EFCFB03-E5C9-CF21-CFE4-EBA486CE332C}"/>
          </ac:spMkLst>
        </pc:spChg>
        <pc:spChg chg="add mod ord">
          <ac:chgData name="Chowdhry,Ritesh" userId="78e2ace7-e29c-42e9-8cf4-c380f6ba5654" providerId="ADAL" clId="{5F19C75E-7274-4A5A-B85B-351B1C417BF2}" dt="2024-12-02T10:45:36.696" v="8590" actId="14100"/>
          <ac:spMkLst>
            <pc:docMk/>
            <pc:sldMk cId="1855393557" sldId="394"/>
            <ac:spMk id="65" creationId="{228AA80E-F10E-6DDA-8548-3774A5377B9A}"/>
          </ac:spMkLst>
        </pc:spChg>
        <pc:spChg chg="mod">
          <ac:chgData name="Chowdhry,Ritesh" userId="78e2ace7-e29c-42e9-8cf4-c380f6ba5654" providerId="ADAL" clId="{5F19C75E-7274-4A5A-B85B-351B1C417BF2}" dt="2024-12-01T15:13:53.554" v="8070"/>
          <ac:spMkLst>
            <pc:docMk/>
            <pc:sldMk cId="1855393557" sldId="394"/>
            <ac:spMk id="67" creationId="{F065CEAF-6DCD-3DA9-3E2F-E57A423F4F8B}"/>
          </ac:spMkLst>
        </pc:spChg>
        <pc:spChg chg="add mod">
          <ac:chgData name="Chowdhry,Ritesh" userId="78e2ace7-e29c-42e9-8cf4-c380f6ba5654" providerId="ADAL" clId="{5F19C75E-7274-4A5A-B85B-351B1C417BF2}" dt="2024-12-02T10:44:24.523" v="8578" actId="404"/>
          <ac:spMkLst>
            <pc:docMk/>
            <pc:sldMk cId="1855393557" sldId="394"/>
            <ac:spMk id="75" creationId="{5758F0C7-8603-8B6E-ABDA-3C74943EDE11}"/>
          </ac:spMkLst>
        </pc:spChg>
        <pc:spChg chg="add mod">
          <ac:chgData name="Chowdhry,Ritesh" userId="78e2ace7-e29c-42e9-8cf4-c380f6ba5654" providerId="ADAL" clId="{5F19C75E-7274-4A5A-B85B-351B1C417BF2}" dt="2024-12-02T10:44:24.523" v="8578" actId="404"/>
          <ac:spMkLst>
            <pc:docMk/>
            <pc:sldMk cId="1855393557" sldId="394"/>
            <ac:spMk id="77" creationId="{6AB9542C-CA3F-67EA-C0DC-C4E2D3C36BEB}"/>
          </ac:spMkLst>
        </pc:spChg>
        <pc:spChg chg="add mod">
          <ac:chgData name="Chowdhry,Ritesh" userId="78e2ace7-e29c-42e9-8cf4-c380f6ba5654" providerId="ADAL" clId="{5F19C75E-7274-4A5A-B85B-351B1C417BF2}" dt="2024-12-02T10:44:24.523" v="8578" actId="404"/>
          <ac:spMkLst>
            <pc:docMk/>
            <pc:sldMk cId="1855393557" sldId="394"/>
            <ac:spMk id="80" creationId="{53499E9D-DC80-5FE1-8244-B73FEB7B8B8B}"/>
          </ac:spMkLst>
        </pc:spChg>
        <pc:spChg chg="add mod">
          <ac:chgData name="Chowdhry,Ritesh" userId="78e2ace7-e29c-42e9-8cf4-c380f6ba5654" providerId="ADAL" clId="{5F19C75E-7274-4A5A-B85B-351B1C417BF2}" dt="2024-12-02T10:44:24.523" v="8578" actId="404"/>
          <ac:spMkLst>
            <pc:docMk/>
            <pc:sldMk cId="1855393557" sldId="394"/>
            <ac:spMk id="86" creationId="{DF1BAE05-2968-E9A8-CC03-505CBE49B8A7}"/>
          </ac:spMkLst>
        </pc:spChg>
        <pc:spChg chg="add mod">
          <ac:chgData name="Chowdhry,Ritesh" userId="78e2ace7-e29c-42e9-8cf4-c380f6ba5654" providerId="ADAL" clId="{5F19C75E-7274-4A5A-B85B-351B1C417BF2}" dt="2024-12-02T10:44:24.523" v="8578" actId="404"/>
          <ac:spMkLst>
            <pc:docMk/>
            <pc:sldMk cId="1855393557" sldId="394"/>
            <ac:spMk id="91" creationId="{66E713D1-E827-BF64-4B3E-D4CA38481015}"/>
          </ac:spMkLst>
        </pc:spChg>
        <pc:spChg chg="add mod">
          <ac:chgData name="Chowdhry,Ritesh" userId="78e2ace7-e29c-42e9-8cf4-c380f6ba5654" providerId="ADAL" clId="{5F19C75E-7274-4A5A-B85B-351B1C417BF2}" dt="2024-12-02T10:44:24.523" v="8578" actId="404"/>
          <ac:spMkLst>
            <pc:docMk/>
            <pc:sldMk cId="1855393557" sldId="394"/>
            <ac:spMk id="99" creationId="{426931EC-4FB2-7275-245D-298728B8377A}"/>
          </ac:spMkLst>
        </pc:spChg>
        <pc:spChg chg="add mod">
          <ac:chgData name="Chowdhry,Ritesh" userId="78e2ace7-e29c-42e9-8cf4-c380f6ba5654" providerId="ADAL" clId="{5F19C75E-7274-4A5A-B85B-351B1C417BF2}" dt="2024-12-02T10:44:24.523" v="8578" actId="404"/>
          <ac:spMkLst>
            <pc:docMk/>
            <pc:sldMk cId="1855393557" sldId="394"/>
            <ac:spMk id="116" creationId="{ECEF20FB-BBF4-48C1-09BE-FCBEEF36FA35}"/>
          </ac:spMkLst>
        </pc:spChg>
        <pc:spChg chg="add mod">
          <ac:chgData name="Chowdhry,Ritesh" userId="78e2ace7-e29c-42e9-8cf4-c380f6ba5654" providerId="ADAL" clId="{5F19C75E-7274-4A5A-B85B-351B1C417BF2}" dt="2024-12-02T10:44:24.523" v="8578" actId="404"/>
          <ac:spMkLst>
            <pc:docMk/>
            <pc:sldMk cId="1855393557" sldId="394"/>
            <ac:spMk id="130" creationId="{4F6304A3-A2D7-3B95-FE9F-018EE6CE56A2}"/>
          </ac:spMkLst>
        </pc:spChg>
        <pc:spChg chg="add del mod">
          <ac:chgData name="Chowdhry,Ritesh" userId="78e2ace7-e29c-42e9-8cf4-c380f6ba5654" providerId="ADAL" clId="{5F19C75E-7274-4A5A-B85B-351B1C417BF2}" dt="2024-12-02T10:41:02.821" v="8554" actId="478"/>
          <ac:spMkLst>
            <pc:docMk/>
            <pc:sldMk cId="1855393557" sldId="394"/>
            <ac:spMk id="154" creationId="{D0267BAE-9ADE-B284-CA24-B294C35D3143}"/>
          </ac:spMkLst>
        </pc:spChg>
        <pc:spChg chg="add mod">
          <ac:chgData name="Chowdhry,Ritesh" userId="78e2ace7-e29c-42e9-8cf4-c380f6ba5654" providerId="ADAL" clId="{5F19C75E-7274-4A5A-B85B-351B1C417BF2}" dt="2024-12-02T10:44:24.523" v="8578" actId="404"/>
          <ac:spMkLst>
            <pc:docMk/>
            <pc:sldMk cId="1855393557" sldId="394"/>
            <ac:spMk id="164" creationId="{D20695C7-F375-1449-F7A3-0FF736512F18}"/>
          </ac:spMkLst>
        </pc:spChg>
        <pc:spChg chg="add mod">
          <ac:chgData name="Chowdhry,Ritesh" userId="78e2ace7-e29c-42e9-8cf4-c380f6ba5654" providerId="ADAL" clId="{5F19C75E-7274-4A5A-B85B-351B1C417BF2}" dt="2024-12-02T10:48:51.937" v="8632" actId="1076"/>
          <ac:spMkLst>
            <pc:docMk/>
            <pc:sldMk cId="1855393557" sldId="394"/>
            <ac:spMk id="170" creationId="{F0E7F093-7D8E-5ADB-E8CA-A3306000F383}"/>
          </ac:spMkLst>
        </pc:spChg>
        <pc:spChg chg="add mod">
          <ac:chgData name="Chowdhry,Ritesh" userId="78e2ace7-e29c-42e9-8cf4-c380f6ba5654" providerId="ADAL" clId="{5F19C75E-7274-4A5A-B85B-351B1C417BF2}" dt="2024-12-02T10:44:24.523" v="8578" actId="404"/>
          <ac:spMkLst>
            <pc:docMk/>
            <pc:sldMk cId="1855393557" sldId="394"/>
            <ac:spMk id="255" creationId="{2FA91535-1354-E70D-AFD0-8B3AB22A0D8D}"/>
          </ac:spMkLst>
        </pc:spChg>
        <pc:spChg chg="add mod">
          <ac:chgData name="Chowdhry,Ritesh" userId="78e2ace7-e29c-42e9-8cf4-c380f6ba5654" providerId="ADAL" clId="{5F19C75E-7274-4A5A-B85B-351B1C417BF2}" dt="2024-12-02T10:52:02.792" v="8688" actId="1076"/>
          <ac:spMkLst>
            <pc:docMk/>
            <pc:sldMk cId="1855393557" sldId="394"/>
            <ac:spMk id="292" creationId="{088AD634-FFFD-1D10-F189-908947D5B570}"/>
          </ac:spMkLst>
        </pc:spChg>
        <pc:spChg chg="add mod ord">
          <ac:chgData name="Chowdhry,Ritesh" userId="78e2ace7-e29c-42e9-8cf4-c380f6ba5654" providerId="ADAL" clId="{5F19C75E-7274-4A5A-B85B-351B1C417BF2}" dt="2024-12-02T10:53:53.865" v="8720" actId="166"/>
          <ac:spMkLst>
            <pc:docMk/>
            <pc:sldMk cId="1855393557" sldId="394"/>
            <ac:spMk id="296" creationId="{043D911C-88E9-E7C7-A158-0365004A3F38}"/>
          </ac:spMkLst>
        </pc:spChg>
        <pc:spChg chg="add mod">
          <ac:chgData name="Chowdhry,Ritesh" userId="78e2ace7-e29c-42e9-8cf4-c380f6ba5654" providerId="ADAL" clId="{5F19C75E-7274-4A5A-B85B-351B1C417BF2}" dt="2024-12-02T10:51:59.327" v="8687" actId="1076"/>
          <ac:spMkLst>
            <pc:docMk/>
            <pc:sldMk cId="1855393557" sldId="394"/>
            <ac:spMk id="300" creationId="{911951A1-8C30-0731-514D-BF91CA46C21B}"/>
          </ac:spMkLst>
        </pc:spChg>
        <pc:spChg chg="add mod">
          <ac:chgData name="Chowdhry,Ritesh" userId="78e2ace7-e29c-42e9-8cf4-c380f6ba5654" providerId="ADAL" clId="{5F19C75E-7274-4A5A-B85B-351B1C417BF2}" dt="2024-12-02T10:52:15.602" v="8692" actId="20577"/>
          <ac:spMkLst>
            <pc:docMk/>
            <pc:sldMk cId="1855393557" sldId="394"/>
            <ac:spMk id="303" creationId="{5858BF4B-67F5-008D-3963-CFFB8FA2F11F}"/>
          </ac:spMkLst>
        </pc:spChg>
        <pc:spChg chg="add mod">
          <ac:chgData name="Chowdhry,Ritesh" userId="78e2ace7-e29c-42e9-8cf4-c380f6ba5654" providerId="ADAL" clId="{5F19C75E-7274-4A5A-B85B-351B1C417BF2}" dt="2024-12-02T10:53:44.893" v="8719" actId="14100"/>
          <ac:spMkLst>
            <pc:docMk/>
            <pc:sldMk cId="1855393557" sldId="394"/>
            <ac:spMk id="312" creationId="{D1C513AC-720A-72B9-6A84-F048D349AFCF}"/>
          </ac:spMkLst>
        </pc:spChg>
        <pc:grpChg chg="add mod">
          <ac:chgData name="Chowdhry,Ritesh" userId="78e2ace7-e29c-42e9-8cf4-c380f6ba5654" providerId="ADAL" clId="{5F19C75E-7274-4A5A-B85B-351B1C417BF2}" dt="2024-12-01T15:01:33.909" v="8000" actId="164"/>
          <ac:grpSpMkLst>
            <pc:docMk/>
            <pc:sldMk cId="1855393557" sldId="394"/>
            <ac:grpSpMk id="41" creationId="{2C7810AF-B753-B639-1CDE-699419425D94}"/>
          </ac:grpSpMkLst>
        </pc:grpChg>
        <pc:grpChg chg="add mod">
          <ac:chgData name="Chowdhry,Ritesh" userId="78e2ace7-e29c-42e9-8cf4-c380f6ba5654" providerId="ADAL" clId="{5F19C75E-7274-4A5A-B85B-351B1C417BF2}" dt="2024-12-01T15:02:24.897" v="8025" actId="1076"/>
          <ac:grpSpMkLst>
            <pc:docMk/>
            <pc:sldMk cId="1855393557" sldId="394"/>
            <ac:grpSpMk id="44" creationId="{2CC17A03-C731-D6F0-CBBA-DE03BED35FE1}"/>
          </ac:grpSpMkLst>
        </pc:grpChg>
        <pc:grpChg chg="add mod">
          <ac:chgData name="Chowdhry,Ritesh" userId="78e2ace7-e29c-42e9-8cf4-c380f6ba5654" providerId="ADAL" clId="{5F19C75E-7274-4A5A-B85B-351B1C417BF2}" dt="2024-12-02T10:46:55.374" v="8609" actId="14100"/>
          <ac:grpSpMkLst>
            <pc:docMk/>
            <pc:sldMk cId="1855393557" sldId="394"/>
            <ac:grpSpMk id="54" creationId="{E02FC1CE-40AA-21CB-0EF7-892308EDCF9D}"/>
          </ac:grpSpMkLst>
        </pc:grpChg>
        <pc:grpChg chg="add del mod">
          <ac:chgData name="Chowdhry,Ritesh" userId="78e2ace7-e29c-42e9-8cf4-c380f6ba5654" providerId="ADAL" clId="{5F19C75E-7274-4A5A-B85B-351B1C417BF2}" dt="2024-12-01T15:13:58.390" v="8072" actId="21"/>
          <ac:grpSpMkLst>
            <pc:docMk/>
            <pc:sldMk cId="1855393557" sldId="394"/>
            <ac:grpSpMk id="66" creationId="{86279255-8151-FBA6-6187-A22D90FCBC7E}"/>
          </ac:grpSpMkLst>
        </pc:grpChg>
        <pc:cxnChg chg="add mod">
          <ac:chgData name="Chowdhry,Ritesh" userId="78e2ace7-e29c-42e9-8cf4-c380f6ba5654" providerId="ADAL" clId="{5F19C75E-7274-4A5A-B85B-351B1C417BF2}" dt="2024-12-02T10:44:24.523" v="8578" actId="404"/>
          <ac:cxnSpMkLst>
            <pc:docMk/>
            <pc:sldMk cId="1855393557" sldId="394"/>
            <ac:cxnSpMk id="13" creationId="{6F11D39F-5A47-E889-93B0-A7E145F11439}"/>
          </ac:cxnSpMkLst>
        </pc:cxnChg>
        <pc:cxnChg chg="add mod">
          <ac:chgData name="Chowdhry,Ritesh" userId="78e2ace7-e29c-42e9-8cf4-c380f6ba5654" providerId="ADAL" clId="{5F19C75E-7274-4A5A-B85B-351B1C417BF2}" dt="2024-12-02T10:44:49.935" v="8582" actId="14100"/>
          <ac:cxnSpMkLst>
            <pc:docMk/>
            <pc:sldMk cId="1855393557" sldId="394"/>
            <ac:cxnSpMk id="16" creationId="{AC015E0F-52DC-B794-7DC8-BA91A8F657D1}"/>
          </ac:cxnSpMkLst>
        </pc:cxnChg>
        <pc:cxnChg chg="add mod">
          <ac:chgData name="Chowdhry,Ritesh" userId="78e2ace7-e29c-42e9-8cf4-c380f6ba5654" providerId="ADAL" clId="{5F19C75E-7274-4A5A-B85B-351B1C417BF2}" dt="2024-12-02T10:45:12.009" v="8585" actId="14100"/>
          <ac:cxnSpMkLst>
            <pc:docMk/>
            <pc:sldMk cId="1855393557" sldId="394"/>
            <ac:cxnSpMk id="27" creationId="{D7EA6800-F58F-541E-1A60-751F9BFF9A13}"/>
          </ac:cxnSpMkLst>
        </pc:cxnChg>
        <pc:cxnChg chg="add mod">
          <ac:chgData name="Chowdhry,Ritesh" userId="78e2ace7-e29c-42e9-8cf4-c380f6ba5654" providerId="ADAL" clId="{5F19C75E-7274-4A5A-B85B-351B1C417BF2}" dt="2024-12-02T10:47:21.184" v="8612" actId="14100"/>
          <ac:cxnSpMkLst>
            <pc:docMk/>
            <pc:sldMk cId="1855393557" sldId="394"/>
            <ac:cxnSpMk id="33" creationId="{3541C947-49D1-0110-FC1E-BA1D72D3C994}"/>
          </ac:cxnSpMkLst>
        </pc:cxnChg>
        <pc:cxnChg chg="add mod">
          <ac:chgData name="Chowdhry,Ritesh" userId="78e2ace7-e29c-42e9-8cf4-c380f6ba5654" providerId="ADAL" clId="{5F19C75E-7274-4A5A-B85B-351B1C417BF2}" dt="2024-12-02T10:45:12.009" v="8585" actId="14100"/>
          <ac:cxnSpMkLst>
            <pc:docMk/>
            <pc:sldMk cId="1855393557" sldId="394"/>
            <ac:cxnSpMk id="36" creationId="{91AEA53B-134A-2085-BFA0-1014CA3C1757}"/>
          </ac:cxnSpMkLst>
        </pc:cxnChg>
        <pc:cxnChg chg="add del mod">
          <ac:chgData name="Chowdhry,Ritesh" userId="78e2ace7-e29c-42e9-8cf4-c380f6ba5654" providerId="ADAL" clId="{5F19C75E-7274-4A5A-B85B-351B1C417BF2}" dt="2024-12-01T15:00:27.382" v="7986" actId="478"/>
          <ac:cxnSpMkLst>
            <pc:docMk/>
            <pc:sldMk cId="1855393557" sldId="394"/>
            <ac:cxnSpMk id="39" creationId="{50176E0E-02C3-0283-D24E-A519210035F7}"/>
          </ac:cxnSpMkLst>
        </pc:cxnChg>
        <pc:cxnChg chg="mod">
          <ac:chgData name="Chowdhry,Ritesh" userId="78e2ace7-e29c-42e9-8cf4-c380f6ba5654" providerId="ADAL" clId="{5F19C75E-7274-4A5A-B85B-351B1C417BF2}" dt="2024-12-01T15:13:53.554" v="8070"/>
          <ac:cxnSpMkLst>
            <pc:docMk/>
            <pc:sldMk cId="1855393557" sldId="394"/>
            <ac:cxnSpMk id="68" creationId="{C409D33D-FA73-C477-55B9-4947DF281E61}"/>
          </ac:cxnSpMkLst>
        </pc:cxnChg>
        <pc:cxnChg chg="add del mod">
          <ac:chgData name="Chowdhry,Ritesh" userId="78e2ace7-e29c-42e9-8cf4-c380f6ba5654" providerId="ADAL" clId="{5F19C75E-7274-4A5A-B85B-351B1C417BF2}" dt="2024-12-01T15:14:20.048" v="8076" actId="478"/>
          <ac:cxnSpMkLst>
            <pc:docMk/>
            <pc:sldMk cId="1855393557" sldId="394"/>
            <ac:cxnSpMk id="70" creationId="{BC531D2F-F7E8-3416-8DF9-66F00709100D}"/>
          </ac:cxnSpMkLst>
        </pc:cxnChg>
        <pc:cxnChg chg="add mod">
          <ac:chgData name="Chowdhry,Ritesh" userId="78e2ace7-e29c-42e9-8cf4-c380f6ba5654" providerId="ADAL" clId="{5F19C75E-7274-4A5A-B85B-351B1C417BF2}" dt="2024-12-02T10:45:36.696" v="8590" actId="14100"/>
          <ac:cxnSpMkLst>
            <pc:docMk/>
            <pc:sldMk cId="1855393557" sldId="394"/>
            <ac:cxnSpMk id="73" creationId="{022E3468-6B7B-91B6-9765-36768FF2E6F2}"/>
          </ac:cxnSpMkLst>
        </pc:cxnChg>
        <pc:cxnChg chg="add mod">
          <ac:chgData name="Chowdhry,Ritesh" userId="78e2ace7-e29c-42e9-8cf4-c380f6ba5654" providerId="ADAL" clId="{5F19C75E-7274-4A5A-B85B-351B1C417BF2}" dt="2024-12-01T15:14:51.802" v="8078"/>
          <ac:cxnSpMkLst>
            <pc:docMk/>
            <pc:sldMk cId="1855393557" sldId="394"/>
            <ac:cxnSpMk id="74" creationId="{0895DDA1-73EF-0374-7940-3589D2CABB77}"/>
          </ac:cxnSpMkLst>
        </pc:cxnChg>
        <pc:cxnChg chg="add del mod">
          <ac:chgData name="Chowdhry,Ritesh" userId="78e2ace7-e29c-42e9-8cf4-c380f6ba5654" providerId="ADAL" clId="{5F19C75E-7274-4A5A-B85B-351B1C417BF2}" dt="2024-12-01T16:21:06.291" v="8254" actId="478"/>
          <ac:cxnSpMkLst>
            <pc:docMk/>
            <pc:sldMk cId="1855393557" sldId="394"/>
            <ac:cxnSpMk id="82" creationId="{2D295991-5595-3E48-421B-00D5163D3D6F}"/>
          </ac:cxnSpMkLst>
        </pc:cxnChg>
        <pc:cxnChg chg="add mod">
          <ac:chgData name="Chowdhry,Ritesh" userId="78e2ace7-e29c-42e9-8cf4-c380f6ba5654" providerId="ADAL" clId="{5F19C75E-7274-4A5A-B85B-351B1C417BF2}" dt="2024-12-02T10:41:58.075" v="8563" actId="1076"/>
          <ac:cxnSpMkLst>
            <pc:docMk/>
            <pc:sldMk cId="1855393557" sldId="394"/>
            <ac:cxnSpMk id="95" creationId="{78423820-F4F6-8977-AFB4-D0853634EB0E}"/>
          </ac:cxnSpMkLst>
        </pc:cxnChg>
        <pc:cxnChg chg="add del mod">
          <ac:chgData name="Chowdhry,Ritesh" userId="78e2ace7-e29c-42e9-8cf4-c380f6ba5654" providerId="ADAL" clId="{5F19C75E-7274-4A5A-B85B-351B1C417BF2}" dt="2024-12-02T10:25:57.871" v="8306" actId="478"/>
          <ac:cxnSpMkLst>
            <pc:docMk/>
            <pc:sldMk cId="1855393557" sldId="394"/>
            <ac:cxnSpMk id="113" creationId="{A4D4DFAF-F21D-CEFF-46EA-D6379DABC144}"/>
          </ac:cxnSpMkLst>
        </pc:cxnChg>
        <pc:cxnChg chg="add mod">
          <ac:chgData name="Chowdhry,Ritesh" userId="78e2ace7-e29c-42e9-8cf4-c380f6ba5654" providerId="ADAL" clId="{5F19C75E-7274-4A5A-B85B-351B1C417BF2}" dt="2024-12-02T10:42:13.760" v="8565" actId="1076"/>
          <ac:cxnSpMkLst>
            <pc:docMk/>
            <pc:sldMk cId="1855393557" sldId="394"/>
            <ac:cxnSpMk id="117" creationId="{79FB8352-7537-A6BB-5D2E-86BF8CC5358C}"/>
          </ac:cxnSpMkLst>
        </pc:cxnChg>
        <pc:cxnChg chg="add mod">
          <ac:chgData name="Chowdhry,Ritesh" userId="78e2ace7-e29c-42e9-8cf4-c380f6ba5654" providerId="ADAL" clId="{5F19C75E-7274-4A5A-B85B-351B1C417BF2}" dt="2024-12-02T10:45:36.696" v="8590" actId="14100"/>
          <ac:cxnSpMkLst>
            <pc:docMk/>
            <pc:sldMk cId="1855393557" sldId="394"/>
            <ac:cxnSpMk id="120" creationId="{004A462D-DCEE-4E7F-C2E9-D812035D79CA}"/>
          </ac:cxnSpMkLst>
        </pc:cxnChg>
        <pc:cxnChg chg="add mod">
          <ac:chgData name="Chowdhry,Ritesh" userId="78e2ace7-e29c-42e9-8cf4-c380f6ba5654" providerId="ADAL" clId="{5F19C75E-7274-4A5A-B85B-351B1C417BF2}" dt="2024-12-02T10:45:36.696" v="8590" actId="14100"/>
          <ac:cxnSpMkLst>
            <pc:docMk/>
            <pc:sldMk cId="1855393557" sldId="394"/>
            <ac:cxnSpMk id="147" creationId="{6E26FE06-E46F-FFF5-D996-38EFC446CC70}"/>
          </ac:cxnSpMkLst>
        </pc:cxnChg>
        <pc:cxnChg chg="add mod">
          <ac:chgData name="Chowdhry,Ritesh" userId="78e2ace7-e29c-42e9-8cf4-c380f6ba5654" providerId="ADAL" clId="{5F19C75E-7274-4A5A-B85B-351B1C417BF2}" dt="2024-12-02T10:42:13.760" v="8565" actId="1076"/>
          <ac:cxnSpMkLst>
            <pc:docMk/>
            <pc:sldMk cId="1855393557" sldId="394"/>
            <ac:cxnSpMk id="161" creationId="{C76A1D20-3499-1536-CA68-D36AD0A5FE50}"/>
          </ac:cxnSpMkLst>
        </pc:cxnChg>
        <pc:cxnChg chg="add mod">
          <ac:chgData name="Chowdhry,Ritesh" userId="78e2ace7-e29c-42e9-8cf4-c380f6ba5654" providerId="ADAL" clId="{5F19C75E-7274-4A5A-B85B-351B1C417BF2}" dt="2024-12-02T10:52:02.792" v="8688" actId="1076"/>
          <ac:cxnSpMkLst>
            <pc:docMk/>
            <pc:sldMk cId="1855393557" sldId="394"/>
            <ac:cxnSpMk id="293" creationId="{B60150E3-78F5-889D-6E92-50CAC2691BE0}"/>
          </ac:cxnSpMkLst>
        </pc:cxnChg>
        <pc:cxnChg chg="add mod">
          <ac:chgData name="Chowdhry,Ritesh" userId="78e2ace7-e29c-42e9-8cf4-c380f6ba5654" providerId="ADAL" clId="{5F19C75E-7274-4A5A-B85B-351B1C417BF2}" dt="2024-12-02T10:52:29.465" v="8695" actId="14100"/>
          <ac:cxnSpMkLst>
            <pc:docMk/>
            <pc:sldMk cId="1855393557" sldId="394"/>
            <ac:cxnSpMk id="304" creationId="{EE86922D-1F05-00B7-1C6D-F22979D58DFD}"/>
          </ac:cxnSpMkLst>
        </pc:cxnChg>
        <pc:cxnChg chg="add mod">
          <ac:chgData name="Chowdhry,Ritesh" userId="78e2ace7-e29c-42e9-8cf4-c380f6ba5654" providerId="ADAL" clId="{5F19C75E-7274-4A5A-B85B-351B1C417BF2}" dt="2024-12-02T10:52:49.296" v="8700" actId="14100"/>
          <ac:cxnSpMkLst>
            <pc:docMk/>
            <pc:sldMk cId="1855393557" sldId="394"/>
            <ac:cxnSpMk id="307" creationId="{DE940F46-8AB7-2F54-BBEA-42EE08900D15}"/>
          </ac:cxnSpMkLst>
        </pc:cxnChg>
      </pc:sldChg>
      <pc:sldChg chg="modSp new mod">
        <pc:chgData name="Chowdhry,Ritesh" userId="78e2ace7-e29c-42e9-8cf4-c380f6ba5654" providerId="ADAL" clId="{5F19C75E-7274-4A5A-B85B-351B1C417BF2}" dt="2024-12-01T14:17:28.005" v="7924" actId="20577"/>
        <pc:sldMkLst>
          <pc:docMk/>
          <pc:sldMk cId="200726620" sldId="395"/>
        </pc:sldMkLst>
        <pc:spChg chg="mod">
          <ac:chgData name="Chowdhry,Ritesh" userId="78e2ace7-e29c-42e9-8cf4-c380f6ba5654" providerId="ADAL" clId="{5F19C75E-7274-4A5A-B85B-351B1C417BF2}" dt="2024-12-01T14:14:54.101" v="7687" actId="20577"/>
          <ac:spMkLst>
            <pc:docMk/>
            <pc:sldMk cId="200726620" sldId="395"/>
            <ac:spMk id="2" creationId="{2AE52FAD-457D-2CD0-7749-04B56AFEB208}"/>
          </ac:spMkLst>
        </pc:spChg>
        <pc:spChg chg="mod">
          <ac:chgData name="Chowdhry,Ritesh" userId="78e2ace7-e29c-42e9-8cf4-c380f6ba5654" providerId="ADAL" clId="{5F19C75E-7274-4A5A-B85B-351B1C417BF2}" dt="2024-12-01T14:17:28.005" v="7924" actId="20577"/>
          <ac:spMkLst>
            <pc:docMk/>
            <pc:sldMk cId="200726620" sldId="395"/>
            <ac:spMk id="3" creationId="{52D5D502-AC30-7016-2534-CA54A72BD4A4}"/>
          </ac:spMkLst>
        </pc:spChg>
      </pc:sldChg>
      <pc:sldChg chg="new del">
        <pc:chgData name="Chowdhry,Ritesh" userId="78e2ace7-e29c-42e9-8cf4-c380f6ba5654" providerId="ADAL" clId="{5F19C75E-7274-4A5A-B85B-351B1C417BF2}" dt="2024-12-02T10:02:55.441" v="8258" actId="47"/>
        <pc:sldMkLst>
          <pc:docMk/>
          <pc:sldMk cId="208255865" sldId="396"/>
        </pc:sldMkLst>
      </pc:sldChg>
      <pc:sldChg chg="add mod modShow">
        <pc:chgData name="Chowdhry,Ritesh" userId="78e2ace7-e29c-42e9-8cf4-c380f6ba5654" providerId="ADAL" clId="{5F19C75E-7274-4A5A-B85B-351B1C417BF2}" dt="2024-12-02T10:54:34.644" v="8722" actId="729"/>
        <pc:sldMkLst>
          <pc:docMk/>
          <pc:sldMk cId="923600681" sldId="396"/>
        </pc:sldMkLst>
      </pc:sldChg>
      <pc:sldChg chg="del">
        <pc:chgData name="Chowdhry,Ritesh" userId="78e2ace7-e29c-42e9-8cf4-c380f6ba5654" providerId="ADAL" clId="{5F19C75E-7274-4A5A-B85B-351B1C417BF2}" dt="2024-11-20T10:24:16.963" v="3" actId="47"/>
        <pc:sldMkLst>
          <pc:docMk/>
          <pc:sldMk cId="3154512151" sldId="422"/>
        </pc:sldMkLst>
      </pc:sldChg>
      <pc:sldChg chg="del">
        <pc:chgData name="Chowdhry,Ritesh" userId="78e2ace7-e29c-42e9-8cf4-c380f6ba5654" providerId="ADAL" clId="{5F19C75E-7274-4A5A-B85B-351B1C417BF2}" dt="2024-11-20T10:24:05.936" v="0" actId="47"/>
        <pc:sldMkLst>
          <pc:docMk/>
          <pc:sldMk cId="1026389162" sldId="426"/>
        </pc:sldMkLst>
      </pc:sldChg>
      <pc:sldChg chg="del">
        <pc:chgData name="Chowdhry,Ritesh" userId="78e2ace7-e29c-42e9-8cf4-c380f6ba5654" providerId="ADAL" clId="{5F19C75E-7274-4A5A-B85B-351B1C417BF2}" dt="2024-11-20T10:24:05.936" v="0" actId="47"/>
        <pc:sldMkLst>
          <pc:docMk/>
          <pc:sldMk cId="2524130510" sldId="427"/>
        </pc:sldMkLst>
      </pc:sldChg>
      <pc:sldChg chg="del">
        <pc:chgData name="Chowdhry,Ritesh" userId="78e2ace7-e29c-42e9-8cf4-c380f6ba5654" providerId="ADAL" clId="{5F19C75E-7274-4A5A-B85B-351B1C417BF2}" dt="2024-11-20T10:24:05.936" v="0" actId="47"/>
        <pc:sldMkLst>
          <pc:docMk/>
          <pc:sldMk cId="4198303420" sldId="428"/>
        </pc:sldMkLst>
      </pc:sldChg>
      <pc:sldChg chg="del">
        <pc:chgData name="Chowdhry,Ritesh" userId="78e2ace7-e29c-42e9-8cf4-c380f6ba5654" providerId="ADAL" clId="{5F19C75E-7274-4A5A-B85B-351B1C417BF2}" dt="2024-11-20T10:24:05.936" v="0" actId="47"/>
        <pc:sldMkLst>
          <pc:docMk/>
          <pc:sldMk cId="4094875018" sldId="429"/>
        </pc:sldMkLst>
      </pc:sldChg>
      <pc:sldChg chg="del">
        <pc:chgData name="Chowdhry,Ritesh" userId="78e2ace7-e29c-42e9-8cf4-c380f6ba5654" providerId="ADAL" clId="{5F19C75E-7274-4A5A-B85B-351B1C417BF2}" dt="2024-11-20T10:24:05.936" v="0" actId="47"/>
        <pc:sldMkLst>
          <pc:docMk/>
          <pc:sldMk cId="2028640440" sldId="430"/>
        </pc:sldMkLst>
      </pc:sldChg>
      <pc:sldChg chg="del">
        <pc:chgData name="Chowdhry,Ritesh" userId="78e2ace7-e29c-42e9-8cf4-c380f6ba5654" providerId="ADAL" clId="{5F19C75E-7274-4A5A-B85B-351B1C417BF2}" dt="2024-11-20T10:24:05.936" v="0" actId="47"/>
        <pc:sldMkLst>
          <pc:docMk/>
          <pc:sldMk cId="2161305762" sldId="432"/>
        </pc:sldMkLst>
      </pc:sldChg>
      <pc:sldChg chg="del">
        <pc:chgData name="Chowdhry,Ritesh" userId="78e2ace7-e29c-42e9-8cf4-c380f6ba5654" providerId="ADAL" clId="{5F19C75E-7274-4A5A-B85B-351B1C417BF2}" dt="2024-11-20T10:24:05.936" v="0" actId="47"/>
        <pc:sldMkLst>
          <pc:docMk/>
          <pc:sldMk cId="2829720845" sldId="433"/>
        </pc:sldMkLst>
      </pc:sldChg>
      <pc:sldChg chg="del">
        <pc:chgData name="Chowdhry,Ritesh" userId="78e2ace7-e29c-42e9-8cf4-c380f6ba5654" providerId="ADAL" clId="{5F19C75E-7274-4A5A-B85B-351B1C417BF2}" dt="2024-11-20T10:24:05.936" v="0" actId="47"/>
        <pc:sldMkLst>
          <pc:docMk/>
          <pc:sldMk cId="84987736" sldId="435"/>
        </pc:sldMkLst>
      </pc:sldChg>
      <pc:sldChg chg="del">
        <pc:chgData name="Chowdhry,Ritesh" userId="78e2ace7-e29c-42e9-8cf4-c380f6ba5654" providerId="ADAL" clId="{5F19C75E-7274-4A5A-B85B-351B1C417BF2}" dt="2024-11-20T10:24:05.936" v="0" actId="47"/>
        <pc:sldMkLst>
          <pc:docMk/>
          <pc:sldMk cId="3019978806" sldId="436"/>
        </pc:sldMkLst>
      </pc:sldChg>
      <pc:sldChg chg="del">
        <pc:chgData name="Chowdhry,Ritesh" userId="78e2ace7-e29c-42e9-8cf4-c380f6ba5654" providerId="ADAL" clId="{5F19C75E-7274-4A5A-B85B-351B1C417BF2}" dt="2024-11-20T10:24:05.936" v="0" actId="47"/>
        <pc:sldMkLst>
          <pc:docMk/>
          <pc:sldMk cId="1038172175" sldId="437"/>
        </pc:sldMkLst>
      </pc:sldChg>
      <pc:sldChg chg="del">
        <pc:chgData name="Chowdhry,Ritesh" userId="78e2ace7-e29c-42e9-8cf4-c380f6ba5654" providerId="ADAL" clId="{5F19C75E-7274-4A5A-B85B-351B1C417BF2}" dt="2024-11-20T10:24:05.936" v="0" actId="47"/>
        <pc:sldMkLst>
          <pc:docMk/>
          <pc:sldMk cId="3649423910" sldId="439"/>
        </pc:sldMkLst>
      </pc:sldChg>
      <pc:sldChg chg="del">
        <pc:chgData name="Chowdhry,Ritesh" userId="78e2ace7-e29c-42e9-8cf4-c380f6ba5654" providerId="ADAL" clId="{5F19C75E-7274-4A5A-B85B-351B1C417BF2}" dt="2024-11-20T10:24:11.417" v="2" actId="47"/>
        <pc:sldMkLst>
          <pc:docMk/>
          <pc:sldMk cId="2731558064" sldId="440"/>
        </pc:sldMkLst>
      </pc:sldChg>
      <pc:sldChg chg="del">
        <pc:chgData name="Chowdhry,Ritesh" userId="78e2ace7-e29c-42e9-8cf4-c380f6ba5654" providerId="ADAL" clId="{5F19C75E-7274-4A5A-B85B-351B1C417BF2}" dt="2024-11-20T10:24:08.874" v="1" actId="47"/>
        <pc:sldMkLst>
          <pc:docMk/>
          <pc:sldMk cId="328097735" sldId="441"/>
        </pc:sldMkLst>
      </pc:sldChg>
      <pc:sldChg chg="del">
        <pc:chgData name="Chowdhry,Ritesh" userId="78e2ace7-e29c-42e9-8cf4-c380f6ba5654" providerId="ADAL" clId="{5F19C75E-7274-4A5A-B85B-351B1C417BF2}" dt="2024-11-20T10:24:05.936" v="0" actId="47"/>
        <pc:sldMkLst>
          <pc:docMk/>
          <pc:sldMk cId="3062706974" sldId="442"/>
        </pc:sldMkLst>
      </pc:sldChg>
    </pc:docChg>
  </pc:docChgLst>
  <pc:docChgLst>
    <pc:chgData name="Chowdhry,Ritesh" userId="78e2ace7-e29c-42e9-8cf4-c380f6ba5654" providerId="ADAL" clId="{395B4066-C175-4233-BFF7-6D26A0867AA2}"/>
    <pc:docChg chg="undo custSel modSld">
      <pc:chgData name="Chowdhry,Ritesh" userId="78e2ace7-e29c-42e9-8cf4-c380f6ba5654" providerId="ADAL" clId="{395B4066-C175-4233-BFF7-6D26A0867AA2}" dt="2024-07-29T13:32:44.664" v="48" actId="5793"/>
      <pc:docMkLst>
        <pc:docMk/>
      </pc:docMkLst>
      <pc:sldChg chg="modSp mod">
        <pc:chgData name="Chowdhry,Ritesh" userId="78e2ace7-e29c-42e9-8cf4-c380f6ba5654" providerId="ADAL" clId="{395B4066-C175-4233-BFF7-6D26A0867AA2}" dt="2024-07-29T13:32:44.664" v="48" actId="5793"/>
        <pc:sldMkLst>
          <pc:docMk/>
          <pc:sldMk cId="2731558064" sldId="440"/>
        </pc:sldMkLst>
        <pc:spChg chg="mod">
          <ac:chgData name="Chowdhry,Ritesh" userId="78e2ace7-e29c-42e9-8cf4-c380f6ba5654" providerId="ADAL" clId="{395B4066-C175-4233-BFF7-6D26A0867AA2}" dt="2024-07-29T13:32:44.664" v="48" actId="5793"/>
          <ac:spMkLst>
            <pc:docMk/>
            <pc:sldMk cId="2731558064" sldId="440"/>
            <ac:spMk id="17" creationId="{33B11E76-2E7E-8DA8-D1C0-D7C12DE2E305}"/>
          </ac:spMkLst>
        </pc:spChg>
      </pc:sldChg>
    </pc:docChg>
  </pc:docChgLst>
  <pc:docChgLst>
    <pc:chgData name="Chowdhry,Ritesh" userId="78e2ace7-e29c-42e9-8cf4-c380f6ba5654" providerId="ADAL" clId="{96FC5DFA-D932-D545-843D-AA1019A335F0}"/>
    <pc:docChg chg="modSld">
      <pc:chgData name="Chowdhry,Ritesh" userId="78e2ace7-e29c-42e9-8cf4-c380f6ba5654" providerId="ADAL" clId="{96FC5DFA-D932-D545-843D-AA1019A335F0}" dt="2024-11-22T10:52:29.174" v="0"/>
      <pc:docMkLst>
        <pc:docMk/>
      </pc:docMkLst>
      <pc:sldChg chg="addSp delSp modSp">
        <pc:chgData name="Chowdhry,Ritesh" userId="78e2ace7-e29c-42e9-8cf4-c380f6ba5654" providerId="ADAL" clId="{96FC5DFA-D932-D545-843D-AA1019A335F0}" dt="2024-11-22T10:52:29.174" v="0"/>
        <pc:sldMkLst>
          <pc:docMk/>
          <pc:sldMk cId="1086322633" sldId="371"/>
        </pc:sldMkLst>
        <pc:spChg chg="del">
          <ac:chgData name="Chowdhry,Ritesh" userId="78e2ace7-e29c-42e9-8cf4-c380f6ba5654" providerId="ADAL" clId="{96FC5DFA-D932-D545-843D-AA1019A335F0}" dt="2024-11-22T10:52:29.174" v="0"/>
          <ac:spMkLst>
            <pc:docMk/>
            <pc:sldMk cId="1086322633" sldId="371"/>
            <ac:spMk id="3" creationId="{4272974F-C405-19CE-BAA9-A478B8D953B4}"/>
          </ac:spMkLst>
        </pc:spChg>
        <pc:picChg chg="add mod">
          <ac:chgData name="Chowdhry,Ritesh" userId="78e2ace7-e29c-42e9-8cf4-c380f6ba5654" providerId="ADAL" clId="{96FC5DFA-D932-D545-843D-AA1019A335F0}" dt="2024-11-22T10:52:29.174" v="0"/>
          <ac:picMkLst>
            <pc:docMk/>
            <pc:sldMk cId="1086322633" sldId="371"/>
            <ac:picMk id="5" creationId="{0D88F83F-0E9D-5EDC-39B4-4A883A273733}"/>
          </ac:picMkLst>
        </pc:picChg>
      </pc:sldChg>
    </pc:docChg>
  </pc:docChgLst>
  <pc:docChgLst>
    <pc:chgData name="Chowdhry,Ritesh" userId="78e2ace7-e29c-42e9-8cf4-c380f6ba5654" providerId="ADAL" clId="{888DB67C-194F-4270-A428-E18D1D9E6E97}"/>
    <pc:docChg chg="undo custSel addSld delSld modSld modMainMaster">
      <pc:chgData name="Chowdhry,Ritesh" userId="78e2ace7-e29c-42e9-8cf4-c380f6ba5654" providerId="ADAL" clId="{888DB67C-194F-4270-A428-E18D1D9E6E97}" dt="2024-07-26T15:52:56.355" v="139" actId="20577"/>
      <pc:docMkLst>
        <pc:docMk/>
      </pc:docMkLst>
      <pc:sldChg chg="delSp add del mod">
        <pc:chgData name="Chowdhry,Ritesh" userId="78e2ace7-e29c-42e9-8cf4-c380f6ba5654" providerId="ADAL" clId="{888DB67C-194F-4270-A428-E18D1D9E6E97}" dt="2024-07-26T15:51:36.872" v="123" actId="47"/>
        <pc:sldMkLst>
          <pc:docMk/>
          <pc:sldMk cId="893488068" sldId="273"/>
        </pc:sldMkLst>
        <pc:picChg chg="del">
          <ac:chgData name="Chowdhry,Ritesh" userId="78e2ace7-e29c-42e9-8cf4-c380f6ba5654" providerId="ADAL" clId="{888DB67C-194F-4270-A428-E18D1D9E6E97}" dt="2024-07-26T15:51:22.972" v="117" actId="21"/>
          <ac:picMkLst>
            <pc:docMk/>
            <pc:sldMk cId="893488068" sldId="273"/>
            <ac:picMk id="6" creationId="{ECAE63CE-3DA2-6AEF-582B-6D1035DBB260}"/>
          </ac:picMkLst>
        </pc:picChg>
      </pc:sldChg>
      <pc:sldChg chg="modNotesTx">
        <pc:chgData name="Chowdhry,Ritesh" userId="78e2ace7-e29c-42e9-8cf4-c380f6ba5654" providerId="ADAL" clId="{888DB67C-194F-4270-A428-E18D1D9E6E97}" dt="2024-07-26T15:50:54.989" v="48"/>
        <pc:sldMkLst>
          <pc:docMk/>
          <pc:sldMk cId="4016746076" sldId="310"/>
        </pc:sldMkLst>
      </pc:sldChg>
      <pc:sldChg chg="del">
        <pc:chgData name="Chowdhry,Ritesh" userId="78e2ace7-e29c-42e9-8cf4-c380f6ba5654" providerId="ADAL" clId="{888DB67C-194F-4270-A428-E18D1D9E6E97}" dt="2024-07-26T15:51:38.211" v="124" actId="47"/>
        <pc:sldMkLst>
          <pc:docMk/>
          <pc:sldMk cId="1882536303" sldId="366"/>
        </pc:sldMkLst>
      </pc:sldChg>
      <pc:sldChg chg="modNotesTx">
        <pc:chgData name="Chowdhry,Ritesh" userId="78e2ace7-e29c-42e9-8cf4-c380f6ba5654" providerId="ADAL" clId="{888DB67C-194F-4270-A428-E18D1D9E6E97}" dt="2024-07-26T15:51:14.712" v="116" actId="20577"/>
        <pc:sldMkLst>
          <pc:docMk/>
          <pc:sldMk cId="1078001140" sldId="379"/>
        </pc:sldMkLst>
      </pc:sldChg>
      <pc:sldChg chg="del">
        <pc:chgData name="Chowdhry,Ritesh" userId="78e2ace7-e29c-42e9-8cf4-c380f6ba5654" providerId="ADAL" clId="{888DB67C-194F-4270-A428-E18D1D9E6E97}" dt="2024-07-26T15:50:05.360" v="0" actId="47"/>
        <pc:sldMkLst>
          <pc:docMk/>
          <pc:sldMk cId="3855480314" sldId="393"/>
        </pc:sldMkLst>
      </pc:sldChg>
      <pc:sldChg chg="addSp modSp mod">
        <pc:chgData name="Chowdhry,Ritesh" userId="78e2ace7-e29c-42e9-8cf4-c380f6ba5654" providerId="ADAL" clId="{888DB67C-194F-4270-A428-E18D1D9E6E97}" dt="2024-07-26T15:52:10.306" v="133" actId="1076"/>
        <pc:sldMkLst>
          <pc:docMk/>
          <pc:sldMk cId="2161305762" sldId="432"/>
        </pc:sldMkLst>
        <pc:picChg chg="add mod modCrop">
          <ac:chgData name="Chowdhry,Ritesh" userId="78e2ace7-e29c-42e9-8cf4-c380f6ba5654" providerId="ADAL" clId="{888DB67C-194F-4270-A428-E18D1D9E6E97}" dt="2024-07-26T15:52:08.359" v="131" actId="1076"/>
          <ac:picMkLst>
            <pc:docMk/>
            <pc:sldMk cId="2161305762" sldId="432"/>
            <ac:picMk id="5" creationId="{ECAE63CE-3DA2-6AEF-582B-6D1035DBB260}"/>
          </ac:picMkLst>
        </pc:picChg>
        <pc:picChg chg="add mod modCrop">
          <ac:chgData name="Chowdhry,Ritesh" userId="78e2ace7-e29c-42e9-8cf4-c380f6ba5654" providerId="ADAL" clId="{888DB67C-194F-4270-A428-E18D1D9E6E97}" dt="2024-07-26T15:52:10.306" v="133" actId="1076"/>
          <ac:picMkLst>
            <pc:docMk/>
            <pc:sldMk cId="2161305762" sldId="432"/>
            <ac:picMk id="10" creationId="{EE405CD9-F0B4-0027-2BD9-86A1A5D82AEB}"/>
          </ac:picMkLst>
        </pc:picChg>
      </pc:sldChg>
      <pc:sldChg chg="add del">
        <pc:chgData name="Chowdhry,Ritesh" userId="78e2ace7-e29c-42e9-8cf4-c380f6ba5654" providerId="ADAL" clId="{888DB67C-194F-4270-A428-E18D1D9E6E97}" dt="2024-07-26T15:51:33.813" v="122" actId="47"/>
        <pc:sldMkLst>
          <pc:docMk/>
          <pc:sldMk cId="2829720845" sldId="433"/>
        </pc:sldMkLst>
      </pc:sldChg>
      <pc:sldChg chg="modSp mod">
        <pc:chgData name="Chowdhry,Ritesh" userId="78e2ace7-e29c-42e9-8cf4-c380f6ba5654" providerId="ADAL" clId="{888DB67C-194F-4270-A428-E18D1D9E6E97}" dt="2024-07-26T15:50:14.144" v="2" actId="20577"/>
        <pc:sldMkLst>
          <pc:docMk/>
          <pc:sldMk cId="1038172175" sldId="437"/>
        </pc:sldMkLst>
        <pc:spChg chg="mod">
          <ac:chgData name="Chowdhry,Ritesh" userId="78e2ace7-e29c-42e9-8cf4-c380f6ba5654" providerId="ADAL" clId="{888DB67C-194F-4270-A428-E18D1D9E6E97}" dt="2024-07-26T15:50:14.144" v="2" actId="20577"/>
          <ac:spMkLst>
            <pc:docMk/>
            <pc:sldMk cId="1038172175" sldId="437"/>
            <ac:spMk id="11" creationId="{9403ACBC-B004-74A3-8642-4738135EB483}"/>
          </ac:spMkLst>
        </pc:spChg>
      </pc:sldChg>
      <pc:sldMasterChg chg="modSp mod modSldLayout">
        <pc:chgData name="Chowdhry,Ritesh" userId="78e2ace7-e29c-42e9-8cf4-c380f6ba5654" providerId="ADAL" clId="{888DB67C-194F-4270-A428-E18D1D9E6E97}" dt="2024-07-26T15:52:56.355" v="139" actId="20577"/>
        <pc:sldMasterMkLst>
          <pc:docMk/>
          <pc:sldMasterMk cId="184797244" sldId="2147484305"/>
        </pc:sldMasterMkLst>
        <pc:spChg chg="mod">
          <ac:chgData name="Chowdhry,Ritesh" userId="78e2ace7-e29c-42e9-8cf4-c380f6ba5654" providerId="ADAL" clId="{888DB67C-194F-4270-A428-E18D1D9E6E97}" dt="2024-07-26T15:52:46.517" v="135" actId="20577"/>
          <ac:spMkLst>
            <pc:docMk/>
            <pc:sldMasterMk cId="184797244" sldId="2147484305"/>
            <ac:spMk id="6" creationId="{CC6DD563-1911-4877-8B13-EF45A867F9B5}"/>
          </ac:spMkLst>
        </pc:spChg>
        <pc:sldLayoutChg chg="modSp mod">
          <pc:chgData name="Chowdhry,Ritesh" userId="78e2ace7-e29c-42e9-8cf4-c380f6ba5654" providerId="ADAL" clId="{888DB67C-194F-4270-A428-E18D1D9E6E97}" dt="2024-07-26T15:52:50.643" v="137" actId="20577"/>
          <pc:sldLayoutMkLst>
            <pc:docMk/>
            <pc:sldMasterMk cId="184797244" sldId="2147484305"/>
            <pc:sldLayoutMk cId="4055925596" sldId="2147484307"/>
          </pc:sldLayoutMkLst>
          <pc:spChg chg="mod">
            <ac:chgData name="Chowdhry,Ritesh" userId="78e2ace7-e29c-42e9-8cf4-c380f6ba5654" providerId="ADAL" clId="{888DB67C-194F-4270-A428-E18D1D9E6E97}" dt="2024-07-26T15:52:50.643" v="137" actId="20577"/>
            <ac:spMkLst>
              <pc:docMk/>
              <pc:sldMasterMk cId="184797244" sldId="2147484305"/>
              <pc:sldLayoutMk cId="4055925596" sldId="2147484307"/>
              <ac:spMk id="6" creationId="{FC7AE109-F918-4DDB-AE91-D1667B22859A}"/>
            </ac:spMkLst>
          </pc:spChg>
        </pc:sldLayoutChg>
        <pc:sldLayoutChg chg="modSp mod">
          <pc:chgData name="Chowdhry,Ritesh" userId="78e2ace7-e29c-42e9-8cf4-c380f6ba5654" providerId="ADAL" clId="{888DB67C-194F-4270-A428-E18D1D9E6E97}" dt="2024-07-26T15:52:56.355" v="139" actId="20577"/>
          <pc:sldLayoutMkLst>
            <pc:docMk/>
            <pc:sldMasterMk cId="184797244" sldId="2147484305"/>
            <pc:sldLayoutMk cId="3531451719" sldId="2147484309"/>
          </pc:sldLayoutMkLst>
          <pc:spChg chg="mod">
            <ac:chgData name="Chowdhry,Ritesh" userId="78e2ace7-e29c-42e9-8cf4-c380f6ba5654" providerId="ADAL" clId="{888DB67C-194F-4270-A428-E18D1D9E6E97}" dt="2024-07-26T15:52:56.355" v="139" actId="20577"/>
            <ac:spMkLst>
              <pc:docMk/>
              <pc:sldMasterMk cId="184797244" sldId="2147484305"/>
              <pc:sldLayoutMk cId="3531451719" sldId="2147484309"/>
              <ac:spMk id="7" creationId="{DC7C9CE1-BA4A-4ED6-A0FA-D8328BEF9C0E}"/>
            </ac:spMkLst>
          </pc:spChg>
        </pc:sldLayoutChg>
      </pc:sldMaster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141E418-05A5-4572-80AC-3E7228B89C27}" type="doc">
      <dgm:prSet loTypeId="urn:microsoft.com/office/officeart/2005/8/layout/process1" loCatId="process" qsTypeId="urn:microsoft.com/office/officeart/2005/8/quickstyle/simple1" qsCatId="simple" csTypeId="urn:microsoft.com/office/officeart/2005/8/colors/accent1_2" csCatId="accent1" phldr="1"/>
      <dgm:spPr/>
    </dgm:pt>
    <dgm:pt modelId="{4F5C5FBD-5302-4320-9564-CA7760F6D6E9}">
      <dgm:prSet phldrT="[Text]"/>
      <dgm:spPr/>
      <dgm:t>
        <a:bodyPr/>
        <a:lstStyle/>
        <a:p>
          <a:r>
            <a:rPr lang="en-US"/>
            <a:t>Structured State Spaces for Sequences (S4) (2020-2022)</a:t>
          </a:r>
        </a:p>
      </dgm:t>
    </dgm:pt>
    <dgm:pt modelId="{39D4EAA1-2E9D-4949-9C65-836E3CF1AB12}" type="parTrans" cxnId="{716962AD-04C5-4223-A486-581D6711C5F2}">
      <dgm:prSet/>
      <dgm:spPr/>
      <dgm:t>
        <a:bodyPr/>
        <a:lstStyle/>
        <a:p>
          <a:endParaRPr lang="en-US"/>
        </a:p>
      </dgm:t>
    </dgm:pt>
    <dgm:pt modelId="{CFE100E9-8DEF-4EE3-9036-4CC3F36E9C75}" type="sibTrans" cxnId="{716962AD-04C5-4223-A486-581D6711C5F2}">
      <dgm:prSet/>
      <dgm:spPr/>
      <dgm:t>
        <a:bodyPr/>
        <a:lstStyle/>
        <a:p>
          <a:endParaRPr lang="en-US"/>
        </a:p>
      </dgm:t>
    </dgm:pt>
    <dgm:pt modelId="{15CDC472-4D35-4CA1-914E-C686B347A482}">
      <dgm:prSet phldrT="[Text]"/>
      <dgm:spPr/>
      <dgm:t>
        <a:bodyPr/>
        <a:lstStyle/>
        <a:p>
          <a:r>
            <a:rPr lang="en-US"/>
            <a:t>Mamba (2024): </a:t>
          </a:r>
        </a:p>
      </dgm:t>
    </dgm:pt>
    <dgm:pt modelId="{94299B50-2C40-4DB3-98DA-B669286CA6D0}" type="parTrans" cxnId="{17D3FAE1-B7E1-4395-B453-781C337FCB3C}">
      <dgm:prSet/>
      <dgm:spPr/>
      <dgm:t>
        <a:bodyPr/>
        <a:lstStyle/>
        <a:p>
          <a:endParaRPr lang="en-US"/>
        </a:p>
      </dgm:t>
    </dgm:pt>
    <dgm:pt modelId="{8B54B80D-806E-4F8A-B6F9-724B9E652597}" type="sibTrans" cxnId="{17D3FAE1-B7E1-4395-B453-781C337FCB3C}">
      <dgm:prSet/>
      <dgm:spPr/>
      <dgm:t>
        <a:bodyPr/>
        <a:lstStyle/>
        <a:p>
          <a:endParaRPr lang="en-US"/>
        </a:p>
      </dgm:t>
    </dgm:pt>
    <dgm:pt modelId="{6B7FF890-E979-49AD-A7B9-587DC28CD840}">
      <dgm:prSet phldrT="[Text]"/>
      <dgm:spPr/>
      <dgm:t>
        <a:bodyPr/>
        <a:lstStyle/>
        <a:p>
          <a:r>
            <a:rPr lang="en-US"/>
            <a:t>~1900s</a:t>
          </a:r>
        </a:p>
        <a:p>
          <a:r>
            <a:rPr lang="en-US"/>
            <a:t>General State Space Models (SSM)</a:t>
          </a:r>
        </a:p>
      </dgm:t>
    </dgm:pt>
    <dgm:pt modelId="{EE2F9F19-4019-49FF-9A19-17FD996DF1B4}" type="parTrans" cxnId="{62605BA4-9580-4916-B285-BE83CFD32DAE}">
      <dgm:prSet/>
      <dgm:spPr/>
      <dgm:t>
        <a:bodyPr/>
        <a:lstStyle/>
        <a:p>
          <a:endParaRPr lang="en-US"/>
        </a:p>
      </dgm:t>
    </dgm:pt>
    <dgm:pt modelId="{AF0A0AF0-F604-4DF1-93D9-3B9DBEDCB7A7}" type="sibTrans" cxnId="{62605BA4-9580-4916-B285-BE83CFD32DAE}">
      <dgm:prSet/>
      <dgm:spPr/>
      <dgm:t>
        <a:bodyPr/>
        <a:lstStyle/>
        <a:p>
          <a:endParaRPr lang="en-US"/>
        </a:p>
      </dgm:t>
    </dgm:pt>
    <dgm:pt modelId="{ECF3FF5B-8BC4-41BB-BA1B-8A90CE91AC0E}">
      <dgm:prSet phldrT="[Text]"/>
      <dgm:spPr/>
      <dgm:t>
        <a:bodyPr/>
        <a:lstStyle/>
        <a:p>
          <a:r>
            <a:rPr lang="en-US"/>
            <a:t>Kalman Filters (1960)</a:t>
          </a:r>
        </a:p>
      </dgm:t>
    </dgm:pt>
    <dgm:pt modelId="{40BBBF5F-4DBB-4845-933E-A5F9324A5B76}" type="parTrans" cxnId="{CA0B7F08-F4AE-450F-B9FE-F3086B9DB093}">
      <dgm:prSet/>
      <dgm:spPr/>
      <dgm:t>
        <a:bodyPr/>
        <a:lstStyle/>
        <a:p>
          <a:endParaRPr lang="en-US"/>
        </a:p>
      </dgm:t>
    </dgm:pt>
    <dgm:pt modelId="{1274ADAA-B51D-4E5D-9F94-842696193B64}" type="sibTrans" cxnId="{CA0B7F08-F4AE-450F-B9FE-F3086B9DB093}">
      <dgm:prSet/>
      <dgm:spPr/>
      <dgm:t>
        <a:bodyPr/>
        <a:lstStyle/>
        <a:p>
          <a:endParaRPr lang="en-US"/>
        </a:p>
      </dgm:t>
    </dgm:pt>
    <dgm:pt modelId="{451D1B5F-65CD-4618-A0FF-C05AFC1CE860}">
      <dgm:prSet phldrT="[Text]"/>
      <dgm:spPr/>
      <dgm:t>
        <a:bodyPr/>
        <a:lstStyle/>
        <a:p>
          <a:r>
            <a:rPr lang="en-US"/>
            <a:t>Hidden Markov Models</a:t>
          </a:r>
        </a:p>
      </dgm:t>
    </dgm:pt>
    <dgm:pt modelId="{FCB5D988-6511-477A-9A29-EC859DC52635}" type="parTrans" cxnId="{DDF20DAD-B23B-4027-B7A6-6F5B9052E3DA}">
      <dgm:prSet/>
      <dgm:spPr/>
      <dgm:t>
        <a:bodyPr/>
        <a:lstStyle/>
        <a:p>
          <a:endParaRPr lang="en-US"/>
        </a:p>
      </dgm:t>
    </dgm:pt>
    <dgm:pt modelId="{BD89F0DC-5B93-4E7A-981A-0925780FC433}" type="sibTrans" cxnId="{DDF20DAD-B23B-4027-B7A6-6F5B9052E3DA}">
      <dgm:prSet/>
      <dgm:spPr/>
      <dgm:t>
        <a:bodyPr/>
        <a:lstStyle/>
        <a:p>
          <a:endParaRPr lang="en-US"/>
        </a:p>
      </dgm:t>
    </dgm:pt>
    <dgm:pt modelId="{856E34D4-96F7-4DEF-B02F-09A38D4609EE}">
      <dgm:prSet phldrT="[Text]"/>
      <dgm:spPr/>
      <dgm:t>
        <a:bodyPr/>
        <a:lstStyle/>
        <a:p>
          <a:r>
            <a:rPr lang="en-US"/>
            <a:t>Markov Decision Processes </a:t>
          </a:r>
        </a:p>
      </dgm:t>
    </dgm:pt>
    <dgm:pt modelId="{98C6E250-C317-4035-B08D-AAD36E1C7D11}" type="parTrans" cxnId="{6B362747-3D28-47AB-AEFD-3C9711D7D70D}">
      <dgm:prSet/>
      <dgm:spPr/>
      <dgm:t>
        <a:bodyPr/>
        <a:lstStyle/>
        <a:p>
          <a:endParaRPr lang="en-US"/>
        </a:p>
      </dgm:t>
    </dgm:pt>
    <dgm:pt modelId="{CB166DEC-0066-438D-956C-A4382E2AD6FF}" type="sibTrans" cxnId="{6B362747-3D28-47AB-AEFD-3C9711D7D70D}">
      <dgm:prSet/>
      <dgm:spPr/>
      <dgm:t>
        <a:bodyPr/>
        <a:lstStyle/>
        <a:p>
          <a:endParaRPr lang="en-US"/>
        </a:p>
      </dgm:t>
    </dgm:pt>
    <dgm:pt modelId="{D41C6C5B-DB28-42FB-A22A-7C5D7D718B2E}">
      <dgm:prSet phldrT="[Text]"/>
      <dgm:spPr/>
      <dgm:t>
        <a:bodyPr/>
        <a:lstStyle/>
        <a:p>
          <a:r>
            <a:rPr lang="en-US"/>
            <a:t>Assumes LTI Systems</a:t>
          </a:r>
        </a:p>
      </dgm:t>
    </dgm:pt>
    <dgm:pt modelId="{BEB7D8C3-1065-43DC-9B14-1E0E8F170500}" type="parTrans" cxnId="{6DB39193-5803-4A6C-8E88-61AF88C87E15}">
      <dgm:prSet/>
      <dgm:spPr/>
      <dgm:t>
        <a:bodyPr/>
        <a:lstStyle/>
        <a:p>
          <a:endParaRPr lang="en-US"/>
        </a:p>
      </dgm:t>
    </dgm:pt>
    <dgm:pt modelId="{459081B5-A202-413F-9CC9-36F1C5491BF8}" type="sibTrans" cxnId="{6DB39193-5803-4A6C-8E88-61AF88C87E15}">
      <dgm:prSet/>
      <dgm:spPr/>
      <dgm:t>
        <a:bodyPr/>
        <a:lstStyle/>
        <a:p>
          <a:endParaRPr lang="en-US"/>
        </a:p>
      </dgm:t>
    </dgm:pt>
    <dgm:pt modelId="{6E4F688A-EFE0-468B-AC45-140B1A7D5C34}">
      <dgm:prSet phldrT="[Text]"/>
      <dgm:spPr/>
      <dgm:t>
        <a:bodyPr/>
        <a:lstStyle/>
        <a:p>
          <a:r>
            <a:rPr lang="en-US"/>
            <a:t>Can be implemented in Neural Network </a:t>
          </a:r>
          <a:r>
            <a:rPr lang="en-US" err="1"/>
            <a:t>Archs</a:t>
          </a:r>
          <a:r>
            <a:rPr lang="en-US"/>
            <a:t>.</a:t>
          </a:r>
        </a:p>
      </dgm:t>
    </dgm:pt>
    <dgm:pt modelId="{E94C9FF9-AA2C-4F26-A9E9-DD0D5AF3B9BB}" type="parTrans" cxnId="{51DBC563-9602-4C16-96E4-51A24047BC8A}">
      <dgm:prSet/>
      <dgm:spPr/>
      <dgm:t>
        <a:bodyPr/>
        <a:lstStyle/>
        <a:p>
          <a:endParaRPr lang="en-US"/>
        </a:p>
      </dgm:t>
    </dgm:pt>
    <dgm:pt modelId="{C60532A1-D28E-4595-BBFB-7D2305C2C0C9}" type="sibTrans" cxnId="{51DBC563-9602-4C16-96E4-51A24047BC8A}">
      <dgm:prSet/>
      <dgm:spPr/>
      <dgm:t>
        <a:bodyPr/>
        <a:lstStyle/>
        <a:p>
          <a:endParaRPr lang="en-US"/>
        </a:p>
      </dgm:t>
    </dgm:pt>
    <dgm:pt modelId="{20E38220-361F-4DC2-9BCC-5F82EBA40952}">
      <dgm:prSet phldrT="[Text]"/>
      <dgm:spPr/>
      <dgm:t>
        <a:bodyPr/>
        <a:lstStyle/>
        <a:p>
          <a:r>
            <a:rPr lang="en-US"/>
            <a:t>Hardware Aware Algorithm. Using SRAM and DRAM of GPU carefully.  </a:t>
          </a:r>
        </a:p>
      </dgm:t>
    </dgm:pt>
    <dgm:pt modelId="{633E55CC-7C36-4FD4-971A-E60413AB1896}" type="parTrans" cxnId="{30C0331F-95C1-445C-BE7A-743A445303CB}">
      <dgm:prSet/>
      <dgm:spPr/>
      <dgm:t>
        <a:bodyPr/>
        <a:lstStyle/>
        <a:p>
          <a:endParaRPr lang="en-US"/>
        </a:p>
      </dgm:t>
    </dgm:pt>
    <dgm:pt modelId="{F407B9A9-248C-46D8-8B54-C18645F21B7B}" type="sibTrans" cxnId="{30C0331F-95C1-445C-BE7A-743A445303CB}">
      <dgm:prSet/>
      <dgm:spPr/>
      <dgm:t>
        <a:bodyPr/>
        <a:lstStyle/>
        <a:p>
          <a:endParaRPr lang="en-US"/>
        </a:p>
      </dgm:t>
    </dgm:pt>
    <dgm:pt modelId="{C82E1061-F32F-4ACD-907A-DEA81C62F7F3}">
      <dgm:prSet phldrT="[Text]"/>
      <dgm:spPr/>
      <dgm:t>
        <a:bodyPr/>
        <a:lstStyle/>
        <a:p>
          <a:r>
            <a:rPr lang="en-US"/>
            <a:t>Vision SSM</a:t>
          </a:r>
        </a:p>
      </dgm:t>
    </dgm:pt>
    <dgm:pt modelId="{8AA76F35-B906-4928-8653-76940FC09612}" type="parTrans" cxnId="{D20CD23A-4BD2-4334-8EF7-FF3912012671}">
      <dgm:prSet/>
      <dgm:spPr/>
      <dgm:t>
        <a:bodyPr/>
        <a:lstStyle/>
        <a:p>
          <a:endParaRPr lang="en-US"/>
        </a:p>
      </dgm:t>
    </dgm:pt>
    <dgm:pt modelId="{445511F7-DECE-4BF3-A240-731327467CDC}" type="sibTrans" cxnId="{D20CD23A-4BD2-4334-8EF7-FF3912012671}">
      <dgm:prSet/>
      <dgm:spPr/>
      <dgm:t>
        <a:bodyPr/>
        <a:lstStyle/>
        <a:p>
          <a:endParaRPr lang="en-US"/>
        </a:p>
      </dgm:t>
    </dgm:pt>
    <dgm:pt modelId="{52021A7C-6C1A-442C-83FD-42C24795ADE9}">
      <dgm:prSet phldrT="[Text]"/>
      <dgm:spPr/>
      <dgm:t>
        <a:bodyPr/>
        <a:lstStyle/>
        <a:p>
          <a:r>
            <a:rPr lang="en-US"/>
            <a:t>So far, these models were applied to sequence tasks.</a:t>
          </a:r>
        </a:p>
      </dgm:t>
    </dgm:pt>
    <dgm:pt modelId="{A191C3C8-8A42-4731-99E5-CEA10D642DC0}" type="parTrans" cxnId="{F1173C45-3F6C-4104-92C4-110B552A0855}">
      <dgm:prSet/>
      <dgm:spPr/>
      <dgm:t>
        <a:bodyPr/>
        <a:lstStyle/>
        <a:p>
          <a:endParaRPr lang="en-US"/>
        </a:p>
      </dgm:t>
    </dgm:pt>
    <dgm:pt modelId="{E7A51CB0-CAAA-42E2-83F8-1C2C01A01CEE}" type="sibTrans" cxnId="{F1173C45-3F6C-4104-92C4-110B552A0855}">
      <dgm:prSet/>
      <dgm:spPr/>
      <dgm:t>
        <a:bodyPr/>
        <a:lstStyle/>
        <a:p>
          <a:endParaRPr lang="en-US"/>
        </a:p>
      </dgm:t>
    </dgm:pt>
    <dgm:pt modelId="{D8A50455-F374-4CB9-98BD-1CBE8385D18D}">
      <dgm:prSet/>
      <dgm:spPr/>
      <dgm:t>
        <a:bodyPr/>
        <a:lstStyle/>
        <a:p>
          <a:r>
            <a:rPr lang="en-US"/>
            <a:t>Uses Linear State-Space Layer (LSSL) [3], </a:t>
          </a:r>
          <a:r>
            <a:rPr lang="en-US" err="1"/>
            <a:t>HiPPO</a:t>
          </a:r>
          <a:r>
            <a:rPr lang="en-US"/>
            <a:t> [2]</a:t>
          </a:r>
        </a:p>
      </dgm:t>
    </dgm:pt>
    <dgm:pt modelId="{1AFA484B-1835-44EC-9995-D5B687C9E155}" type="parTrans" cxnId="{C20678B3-674B-41F3-8415-BBD7138E5B25}">
      <dgm:prSet/>
      <dgm:spPr/>
      <dgm:t>
        <a:bodyPr/>
        <a:lstStyle/>
        <a:p>
          <a:endParaRPr lang="en-US"/>
        </a:p>
      </dgm:t>
    </dgm:pt>
    <dgm:pt modelId="{6DF2BB4A-CC95-4467-BEBE-4B598B20FF34}" type="sibTrans" cxnId="{C20678B3-674B-41F3-8415-BBD7138E5B25}">
      <dgm:prSet/>
      <dgm:spPr/>
      <dgm:t>
        <a:bodyPr/>
        <a:lstStyle/>
        <a:p>
          <a:endParaRPr lang="en-US"/>
        </a:p>
      </dgm:t>
    </dgm:pt>
    <dgm:pt modelId="{F35B3141-70D4-4763-8DB0-F7067EA9E172}">
      <dgm:prSet phldrT="[Text]"/>
      <dgm:spPr/>
      <dgm:t>
        <a:bodyPr/>
        <a:lstStyle/>
        <a:p>
          <a:r>
            <a:rPr lang="en-US"/>
            <a:t>S4 Models are LTI, cannot perform content-aware reasoning (language tasks)</a:t>
          </a:r>
        </a:p>
      </dgm:t>
    </dgm:pt>
    <dgm:pt modelId="{E7CDC440-CFE0-4570-9BB5-8EA53F9A914E}" type="parTrans" cxnId="{D3DD6F63-70ED-49AB-A56C-79F65F0F6FD0}">
      <dgm:prSet/>
      <dgm:spPr/>
      <dgm:t>
        <a:bodyPr/>
        <a:lstStyle/>
        <a:p>
          <a:endParaRPr lang="en-US"/>
        </a:p>
      </dgm:t>
    </dgm:pt>
    <dgm:pt modelId="{C0B596F4-1EE7-47D9-98FF-ABC7CB5BF9D0}" type="sibTrans" cxnId="{D3DD6F63-70ED-49AB-A56C-79F65F0F6FD0}">
      <dgm:prSet/>
      <dgm:spPr/>
      <dgm:t>
        <a:bodyPr/>
        <a:lstStyle/>
        <a:p>
          <a:endParaRPr lang="en-US"/>
        </a:p>
      </dgm:t>
    </dgm:pt>
    <dgm:pt modelId="{C3CAB30D-EAAF-4C54-B330-073C69E7CE44}">
      <dgm:prSet phldrT="[Text]"/>
      <dgm:spPr/>
      <dgm:t>
        <a:bodyPr/>
        <a:lstStyle/>
        <a:p>
          <a:r>
            <a:rPr lang="en-US"/>
            <a:t>Many different implementations exist, using S4 and Mamba.</a:t>
          </a:r>
        </a:p>
      </dgm:t>
    </dgm:pt>
    <dgm:pt modelId="{721BDB1E-2615-4A1C-9AA2-4E36FEE28D63}" type="parTrans" cxnId="{58D8F003-6D88-4E23-A2FA-26AC65C900AE}">
      <dgm:prSet/>
      <dgm:spPr/>
      <dgm:t>
        <a:bodyPr/>
        <a:lstStyle/>
        <a:p>
          <a:endParaRPr lang="en-US"/>
        </a:p>
      </dgm:t>
    </dgm:pt>
    <dgm:pt modelId="{BEEFD523-4931-4B5A-9150-4422E3A7E3D6}" type="sibTrans" cxnId="{58D8F003-6D88-4E23-A2FA-26AC65C900AE}">
      <dgm:prSet/>
      <dgm:spPr/>
      <dgm:t>
        <a:bodyPr/>
        <a:lstStyle/>
        <a:p>
          <a:endParaRPr lang="en-US"/>
        </a:p>
      </dgm:t>
    </dgm:pt>
    <dgm:pt modelId="{DA77D6E9-477D-4831-994A-162FB85A6522}">
      <dgm:prSet phldrT="[Text]"/>
      <dgm:spPr/>
      <dgm:t>
        <a:bodyPr/>
        <a:lstStyle/>
        <a:p>
          <a:r>
            <a:rPr lang="en-US"/>
            <a:t>E.g. </a:t>
          </a:r>
          <a:r>
            <a:rPr lang="en-US" err="1"/>
            <a:t>VisionMamba</a:t>
          </a:r>
          <a:r>
            <a:rPr lang="en-US"/>
            <a:t>, </a:t>
          </a:r>
          <a:r>
            <a:rPr lang="en-US" err="1"/>
            <a:t>VMamba</a:t>
          </a:r>
          <a:endParaRPr lang="en-US"/>
        </a:p>
      </dgm:t>
    </dgm:pt>
    <dgm:pt modelId="{5C55E032-B34B-4D0E-B722-57D16AF2A390}" type="parTrans" cxnId="{AB060F56-2C3C-4559-8AF1-F99771A91CD4}">
      <dgm:prSet/>
      <dgm:spPr/>
    </dgm:pt>
    <dgm:pt modelId="{7F903A76-8374-48C4-A6A8-62932500C85B}" type="sibTrans" cxnId="{AB060F56-2C3C-4559-8AF1-F99771A91CD4}">
      <dgm:prSet/>
      <dgm:spPr/>
    </dgm:pt>
    <dgm:pt modelId="{B838DBD4-4D7A-41BD-8548-E305101CCF15}" type="pres">
      <dgm:prSet presAssocID="{7141E418-05A5-4572-80AC-3E7228B89C27}" presName="Name0" presStyleCnt="0">
        <dgm:presLayoutVars>
          <dgm:dir/>
          <dgm:resizeHandles val="exact"/>
        </dgm:presLayoutVars>
      </dgm:prSet>
      <dgm:spPr/>
    </dgm:pt>
    <dgm:pt modelId="{78973E1F-9F78-4816-ACB6-AE6EC34ACA34}" type="pres">
      <dgm:prSet presAssocID="{6B7FF890-E979-49AD-A7B9-587DC28CD840}" presName="node" presStyleLbl="node1" presStyleIdx="0" presStyleCnt="4">
        <dgm:presLayoutVars>
          <dgm:bulletEnabled val="1"/>
        </dgm:presLayoutVars>
      </dgm:prSet>
      <dgm:spPr/>
    </dgm:pt>
    <dgm:pt modelId="{1202E9E7-D171-4CB2-B028-AEB1462B9AC9}" type="pres">
      <dgm:prSet presAssocID="{AF0A0AF0-F604-4DF1-93D9-3B9DBEDCB7A7}" presName="sibTrans" presStyleLbl="sibTrans2D1" presStyleIdx="0" presStyleCnt="3"/>
      <dgm:spPr/>
    </dgm:pt>
    <dgm:pt modelId="{D24F61C4-74A6-4E69-9DAE-89EBD4149342}" type="pres">
      <dgm:prSet presAssocID="{AF0A0AF0-F604-4DF1-93D9-3B9DBEDCB7A7}" presName="connectorText" presStyleLbl="sibTrans2D1" presStyleIdx="0" presStyleCnt="3"/>
      <dgm:spPr/>
    </dgm:pt>
    <dgm:pt modelId="{381D22AB-4901-4F19-AB0E-3694434AC851}" type="pres">
      <dgm:prSet presAssocID="{4F5C5FBD-5302-4320-9564-CA7760F6D6E9}" presName="node" presStyleLbl="node1" presStyleIdx="1" presStyleCnt="4">
        <dgm:presLayoutVars>
          <dgm:bulletEnabled val="1"/>
        </dgm:presLayoutVars>
      </dgm:prSet>
      <dgm:spPr/>
    </dgm:pt>
    <dgm:pt modelId="{5EFF49A9-52F7-40E4-AA83-7C5C24E14605}" type="pres">
      <dgm:prSet presAssocID="{CFE100E9-8DEF-4EE3-9036-4CC3F36E9C75}" presName="sibTrans" presStyleLbl="sibTrans2D1" presStyleIdx="1" presStyleCnt="3"/>
      <dgm:spPr/>
    </dgm:pt>
    <dgm:pt modelId="{E7932F24-E67B-4959-AB7B-295C7579AA8E}" type="pres">
      <dgm:prSet presAssocID="{CFE100E9-8DEF-4EE3-9036-4CC3F36E9C75}" presName="connectorText" presStyleLbl="sibTrans2D1" presStyleIdx="1" presStyleCnt="3"/>
      <dgm:spPr/>
    </dgm:pt>
    <dgm:pt modelId="{DE16BF18-E27F-45FA-BEDD-6742AC796BF6}" type="pres">
      <dgm:prSet presAssocID="{15CDC472-4D35-4CA1-914E-C686B347A482}" presName="node" presStyleLbl="node1" presStyleIdx="2" presStyleCnt="4">
        <dgm:presLayoutVars>
          <dgm:bulletEnabled val="1"/>
        </dgm:presLayoutVars>
      </dgm:prSet>
      <dgm:spPr/>
    </dgm:pt>
    <dgm:pt modelId="{5245AFF1-5597-4848-840C-B21957A320D0}" type="pres">
      <dgm:prSet presAssocID="{8B54B80D-806E-4F8A-B6F9-724B9E652597}" presName="sibTrans" presStyleLbl="sibTrans2D1" presStyleIdx="2" presStyleCnt="3"/>
      <dgm:spPr/>
    </dgm:pt>
    <dgm:pt modelId="{5DD8A3A4-1012-46A3-8B1E-B9AF9A10CB0F}" type="pres">
      <dgm:prSet presAssocID="{8B54B80D-806E-4F8A-B6F9-724B9E652597}" presName="connectorText" presStyleLbl="sibTrans2D1" presStyleIdx="2" presStyleCnt="3"/>
      <dgm:spPr/>
    </dgm:pt>
    <dgm:pt modelId="{E7164DCC-D1DB-4038-A658-9E8E331B805B}" type="pres">
      <dgm:prSet presAssocID="{C82E1061-F32F-4ACD-907A-DEA81C62F7F3}" presName="node" presStyleLbl="node1" presStyleIdx="3" presStyleCnt="4">
        <dgm:presLayoutVars>
          <dgm:bulletEnabled val="1"/>
        </dgm:presLayoutVars>
      </dgm:prSet>
      <dgm:spPr/>
    </dgm:pt>
  </dgm:ptLst>
  <dgm:cxnLst>
    <dgm:cxn modelId="{58D8F003-6D88-4E23-A2FA-26AC65C900AE}" srcId="{C82E1061-F32F-4ACD-907A-DEA81C62F7F3}" destId="{C3CAB30D-EAAF-4C54-B330-073C69E7CE44}" srcOrd="1" destOrd="0" parTransId="{721BDB1E-2615-4A1C-9AA2-4E36FEE28D63}" sibTransId="{BEEFD523-4931-4B5A-9150-4422E3A7E3D6}"/>
    <dgm:cxn modelId="{CA0B7F08-F4AE-450F-B9FE-F3086B9DB093}" srcId="{6B7FF890-E979-49AD-A7B9-587DC28CD840}" destId="{ECF3FF5B-8BC4-41BB-BA1B-8A90CE91AC0E}" srcOrd="0" destOrd="0" parTransId="{40BBBF5F-4DBB-4845-933E-A5F9324A5B76}" sibTransId="{1274ADAA-B51D-4E5D-9F94-842696193B64}"/>
    <dgm:cxn modelId="{30C0331F-95C1-445C-BE7A-743A445303CB}" srcId="{15CDC472-4D35-4CA1-914E-C686B347A482}" destId="{20E38220-361F-4DC2-9BCC-5F82EBA40952}" srcOrd="1" destOrd="0" parTransId="{633E55CC-7C36-4FD4-971A-E60413AB1896}" sibTransId="{F407B9A9-248C-46D8-8B54-C18645F21B7B}"/>
    <dgm:cxn modelId="{F1504224-A9FA-4281-B65A-A5E5F77EE923}" type="presOf" srcId="{AF0A0AF0-F604-4DF1-93D9-3B9DBEDCB7A7}" destId="{1202E9E7-D171-4CB2-B028-AEB1462B9AC9}" srcOrd="0" destOrd="0" presId="urn:microsoft.com/office/officeart/2005/8/layout/process1"/>
    <dgm:cxn modelId="{2A29D529-72D1-4C86-B1C8-C7E59368FDE2}" type="presOf" srcId="{C3CAB30D-EAAF-4C54-B330-073C69E7CE44}" destId="{E7164DCC-D1DB-4038-A658-9E8E331B805B}" srcOrd="0" destOrd="2" presId="urn:microsoft.com/office/officeart/2005/8/layout/process1"/>
    <dgm:cxn modelId="{682F4C2D-CE36-4CA8-81F0-63D2F54192CE}" type="presOf" srcId="{D8A50455-F374-4CB9-98BD-1CBE8385D18D}" destId="{381D22AB-4901-4F19-AB0E-3694434AC851}" srcOrd="0" destOrd="1" presId="urn:microsoft.com/office/officeart/2005/8/layout/process1"/>
    <dgm:cxn modelId="{D20CD23A-4BD2-4334-8EF7-FF3912012671}" srcId="{7141E418-05A5-4572-80AC-3E7228B89C27}" destId="{C82E1061-F32F-4ACD-907A-DEA81C62F7F3}" srcOrd="3" destOrd="0" parTransId="{8AA76F35-B906-4928-8653-76940FC09612}" sibTransId="{445511F7-DECE-4BF3-A240-731327467CDC}"/>
    <dgm:cxn modelId="{CD072C3E-9123-4A22-A66E-A5412F9DBC92}" type="presOf" srcId="{F35B3141-70D4-4763-8DB0-F7067EA9E172}" destId="{DE16BF18-E27F-45FA-BEDD-6742AC796BF6}" srcOrd="0" destOrd="1" presId="urn:microsoft.com/office/officeart/2005/8/layout/process1"/>
    <dgm:cxn modelId="{0DF0A35C-9432-4528-9676-BFEB7F745D0B}" type="presOf" srcId="{15CDC472-4D35-4CA1-914E-C686B347A482}" destId="{DE16BF18-E27F-45FA-BEDD-6742AC796BF6}" srcOrd="0" destOrd="0" presId="urn:microsoft.com/office/officeart/2005/8/layout/process1"/>
    <dgm:cxn modelId="{D3DD6F63-70ED-49AB-A56C-79F65F0F6FD0}" srcId="{15CDC472-4D35-4CA1-914E-C686B347A482}" destId="{F35B3141-70D4-4763-8DB0-F7067EA9E172}" srcOrd="0" destOrd="0" parTransId="{E7CDC440-CFE0-4570-9BB5-8EA53F9A914E}" sibTransId="{C0B596F4-1EE7-47D9-98FF-ABC7CB5BF9D0}"/>
    <dgm:cxn modelId="{51DBC563-9602-4C16-96E4-51A24047BC8A}" srcId="{4F5C5FBD-5302-4320-9564-CA7760F6D6E9}" destId="{6E4F688A-EFE0-468B-AC45-140B1A7D5C34}" srcOrd="2" destOrd="0" parTransId="{E94C9FF9-AA2C-4F26-A9E9-DD0D5AF3B9BB}" sibTransId="{C60532A1-D28E-4595-BBFB-7D2305C2C0C9}"/>
    <dgm:cxn modelId="{F1173C45-3F6C-4104-92C4-110B552A0855}" srcId="{C82E1061-F32F-4ACD-907A-DEA81C62F7F3}" destId="{52021A7C-6C1A-442C-83FD-42C24795ADE9}" srcOrd="0" destOrd="0" parTransId="{A191C3C8-8A42-4731-99E5-CEA10D642DC0}" sibTransId="{E7A51CB0-CAAA-42E2-83F8-1C2C01A01CEE}"/>
    <dgm:cxn modelId="{6B362747-3D28-47AB-AEFD-3C9711D7D70D}" srcId="{6B7FF890-E979-49AD-A7B9-587DC28CD840}" destId="{856E34D4-96F7-4DEF-B02F-09A38D4609EE}" srcOrd="2" destOrd="0" parTransId="{98C6E250-C317-4035-B08D-AAD36E1C7D11}" sibTransId="{CB166DEC-0066-438D-956C-A4382E2AD6FF}"/>
    <dgm:cxn modelId="{6C109547-9D4B-4D81-B084-EC8D51BE0A5E}" type="presOf" srcId="{6E4F688A-EFE0-468B-AC45-140B1A7D5C34}" destId="{381D22AB-4901-4F19-AB0E-3694434AC851}" srcOrd="0" destOrd="3" presId="urn:microsoft.com/office/officeart/2005/8/layout/process1"/>
    <dgm:cxn modelId="{9526A06C-3156-4413-B989-57F8781875EB}" type="presOf" srcId="{D41C6C5B-DB28-42FB-A22A-7C5D7D718B2E}" destId="{381D22AB-4901-4F19-AB0E-3694434AC851}" srcOrd="0" destOrd="2" presId="urn:microsoft.com/office/officeart/2005/8/layout/process1"/>
    <dgm:cxn modelId="{311EBD6C-6942-4032-803E-47E340941462}" type="presOf" srcId="{CFE100E9-8DEF-4EE3-9036-4CC3F36E9C75}" destId="{5EFF49A9-52F7-40E4-AA83-7C5C24E14605}" srcOrd="0" destOrd="0" presId="urn:microsoft.com/office/officeart/2005/8/layout/process1"/>
    <dgm:cxn modelId="{38B76873-E564-4A83-9D30-58A9DA4917F7}" type="presOf" srcId="{8B54B80D-806E-4F8A-B6F9-724B9E652597}" destId="{5DD8A3A4-1012-46A3-8B1E-B9AF9A10CB0F}" srcOrd="1" destOrd="0" presId="urn:microsoft.com/office/officeart/2005/8/layout/process1"/>
    <dgm:cxn modelId="{89ABBC54-DDBC-42E7-A89F-ACE8499529C8}" type="presOf" srcId="{20E38220-361F-4DC2-9BCC-5F82EBA40952}" destId="{DE16BF18-E27F-45FA-BEDD-6742AC796BF6}" srcOrd="0" destOrd="2" presId="urn:microsoft.com/office/officeart/2005/8/layout/process1"/>
    <dgm:cxn modelId="{AB060F56-2C3C-4559-8AF1-F99771A91CD4}" srcId="{C82E1061-F32F-4ACD-907A-DEA81C62F7F3}" destId="{DA77D6E9-477D-4831-994A-162FB85A6522}" srcOrd="2" destOrd="0" parTransId="{5C55E032-B34B-4D0E-B722-57D16AF2A390}" sibTransId="{7F903A76-8374-48C4-A6A8-62932500C85B}"/>
    <dgm:cxn modelId="{77C56458-6FE1-4A58-9C9F-E5FC162C5000}" type="presOf" srcId="{C82E1061-F32F-4ACD-907A-DEA81C62F7F3}" destId="{E7164DCC-D1DB-4038-A658-9E8E331B805B}" srcOrd="0" destOrd="0" presId="urn:microsoft.com/office/officeart/2005/8/layout/process1"/>
    <dgm:cxn modelId="{86121181-FF8D-4334-BB4A-00E291E41502}" type="presOf" srcId="{DA77D6E9-477D-4831-994A-162FB85A6522}" destId="{E7164DCC-D1DB-4038-A658-9E8E331B805B}" srcOrd="0" destOrd="3" presId="urn:microsoft.com/office/officeart/2005/8/layout/process1"/>
    <dgm:cxn modelId="{6DB39193-5803-4A6C-8E88-61AF88C87E15}" srcId="{4F5C5FBD-5302-4320-9564-CA7760F6D6E9}" destId="{D41C6C5B-DB28-42FB-A22A-7C5D7D718B2E}" srcOrd="1" destOrd="0" parTransId="{BEB7D8C3-1065-43DC-9B14-1E0E8F170500}" sibTransId="{459081B5-A202-413F-9CC9-36F1C5491BF8}"/>
    <dgm:cxn modelId="{A5B2D197-C923-4CA1-8A28-2FED99BCF2B2}" type="presOf" srcId="{52021A7C-6C1A-442C-83FD-42C24795ADE9}" destId="{E7164DCC-D1DB-4038-A658-9E8E331B805B}" srcOrd="0" destOrd="1" presId="urn:microsoft.com/office/officeart/2005/8/layout/process1"/>
    <dgm:cxn modelId="{7DE3469A-6852-4BE2-9CDB-CE6B59B09661}" type="presOf" srcId="{8B54B80D-806E-4F8A-B6F9-724B9E652597}" destId="{5245AFF1-5597-4848-840C-B21957A320D0}" srcOrd="0" destOrd="0" presId="urn:microsoft.com/office/officeart/2005/8/layout/process1"/>
    <dgm:cxn modelId="{62605BA4-9580-4916-B285-BE83CFD32DAE}" srcId="{7141E418-05A5-4572-80AC-3E7228B89C27}" destId="{6B7FF890-E979-49AD-A7B9-587DC28CD840}" srcOrd="0" destOrd="0" parTransId="{EE2F9F19-4019-49FF-9A19-17FD996DF1B4}" sibTransId="{AF0A0AF0-F604-4DF1-93D9-3B9DBEDCB7A7}"/>
    <dgm:cxn modelId="{02862EA7-450D-40C2-9F82-E8CDE7532502}" type="presOf" srcId="{451D1B5F-65CD-4618-A0FF-C05AFC1CE860}" destId="{78973E1F-9F78-4816-ACB6-AE6EC34ACA34}" srcOrd="0" destOrd="2" presId="urn:microsoft.com/office/officeart/2005/8/layout/process1"/>
    <dgm:cxn modelId="{52666FA8-E464-4F26-B5C7-110B42CE479C}" type="presOf" srcId="{CFE100E9-8DEF-4EE3-9036-4CC3F36E9C75}" destId="{E7932F24-E67B-4959-AB7B-295C7579AA8E}" srcOrd="1" destOrd="0" presId="urn:microsoft.com/office/officeart/2005/8/layout/process1"/>
    <dgm:cxn modelId="{658CFAAB-D87B-417F-83D0-51EECBA71761}" type="presOf" srcId="{4F5C5FBD-5302-4320-9564-CA7760F6D6E9}" destId="{381D22AB-4901-4F19-AB0E-3694434AC851}" srcOrd="0" destOrd="0" presId="urn:microsoft.com/office/officeart/2005/8/layout/process1"/>
    <dgm:cxn modelId="{DDF20DAD-B23B-4027-B7A6-6F5B9052E3DA}" srcId="{6B7FF890-E979-49AD-A7B9-587DC28CD840}" destId="{451D1B5F-65CD-4618-A0FF-C05AFC1CE860}" srcOrd="1" destOrd="0" parTransId="{FCB5D988-6511-477A-9A29-EC859DC52635}" sibTransId="{BD89F0DC-5B93-4E7A-981A-0925780FC433}"/>
    <dgm:cxn modelId="{716962AD-04C5-4223-A486-581D6711C5F2}" srcId="{7141E418-05A5-4572-80AC-3E7228B89C27}" destId="{4F5C5FBD-5302-4320-9564-CA7760F6D6E9}" srcOrd="1" destOrd="0" parTransId="{39D4EAA1-2E9D-4949-9C65-836E3CF1AB12}" sibTransId="{CFE100E9-8DEF-4EE3-9036-4CC3F36E9C75}"/>
    <dgm:cxn modelId="{73B5E9B0-DA8A-4638-B712-A1CF45ABBD85}" type="presOf" srcId="{ECF3FF5B-8BC4-41BB-BA1B-8A90CE91AC0E}" destId="{78973E1F-9F78-4816-ACB6-AE6EC34ACA34}" srcOrd="0" destOrd="1" presId="urn:microsoft.com/office/officeart/2005/8/layout/process1"/>
    <dgm:cxn modelId="{B3E3B4B1-43E3-4115-8A55-C59BF4E54CAE}" type="presOf" srcId="{856E34D4-96F7-4DEF-B02F-09A38D4609EE}" destId="{78973E1F-9F78-4816-ACB6-AE6EC34ACA34}" srcOrd="0" destOrd="3" presId="urn:microsoft.com/office/officeart/2005/8/layout/process1"/>
    <dgm:cxn modelId="{C20678B3-674B-41F3-8415-BBD7138E5B25}" srcId="{4F5C5FBD-5302-4320-9564-CA7760F6D6E9}" destId="{D8A50455-F374-4CB9-98BD-1CBE8385D18D}" srcOrd="0" destOrd="0" parTransId="{1AFA484B-1835-44EC-9995-D5B687C9E155}" sibTransId="{6DF2BB4A-CC95-4467-BEBE-4B598B20FF34}"/>
    <dgm:cxn modelId="{B08D0FC5-27CF-4FB4-B91C-D0BC7058FFBD}" type="presOf" srcId="{6B7FF890-E979-49AD-A7B9-587DC28CD840}" destId="{78973E1F-9F78-4816-ACB6-AE6EC34ACA34}" srcOrd="0" destOrd="0" presId="urn:microsoft.com/office/officeart/2005/8/layout/process1"/>
    <dgm:cxn modelId="{93C658D5-9E1F-4DF3-8FBB-A3F3DE277875}" type="presOf" srcId="{7141E418-05A5-4572-80AC-3E7228B89C27}" destId="{B838DBD4-4D7A-41BD-8548-E305101CCF15}" srcOrd="0" destOrd="0" presId="urn:microsoft.com/office/officeart/2005/8/layout/process1"/>
    <dgm:cxn modelId="{17D3FAE1-B7E1-4395-B453-781C337FCB3C}" srcId="{7141E418-05A5-4572-80AC-3E7228B89C27}" destId="{15CDC472-4D35-4CA1-914E-C686B347A482}" srcOrd="2" destOrd="0" parTransId="{94299B50-2C40-4DB3-98DA-B669286CA6D0}" sibTransId="{8B54B80D-806E-4F8A-B6F9-724B9E652597}"/>
    <dgm:cxn modelId="{0EA213ED-5029-4F51-872B-2E4BE4859650}" type="presOf" srcId="{AF0A0AF0-F604-4DF1-93D9-3B9DBEDCB7A7}" destId="{D24F61C4-74A6-4E69-9DAE-89EBD4149342}" srcOrd="1" destOrd="0" presId="urn:microsoft.com/office/officeart/2005/8/layout/process1"/>
    <dgm:cxn modelId="{F696C2C0-26EB-4675-9952-FBA7D361F3F7}" type="presParOf" srcId="{B838DBD4-4D7A-41BD-8548-E305101CCF15}" destId="{78973E1F-9F78-4816-ACB6-AE6EC34ACA34}" srcOrd="0" destOrd="0" presId="urn:microsoft.com/office/officeart/2005/8/layout/process1"/>
    <dgm:cxn modelId="{8A072951-99FD-4FF6-BF34-5D0D342A7D6F}" type="presParOf" srcId="{B838DBD4-4D7A-41BD-8548-E305101CCF15}" destId="{1202E9E7-D171-4CB2-B028-AEB1462B9AC9}" srcOrd="1" destOrd="0" presId="urn:microsoft.com/office/officeart/2005/8/layout/process1"/>
    <dgm:cxn modelId="{8ECD3FC9-0E89-4937-A950-84D3B32A8553}" type="presParOf" srcId="{1202E9E7-D171-4CB2-B028-AEB1462B9AC9}" destId="{D24F61C4-74A6-4E69-9DAE-89EBD4149342}" srcOrd="0" destOrd="0" presId="urn:microsoft.com/office/officeart/2005/8/layout/process1"/>
    <dgm:cxn modelId="{5C019F7C-868B-4747-8B07-5162F83CDE5A}" type="presParOf" srcId="{B838DBD4-4D7A-41BD-8548-E305101CCF15}" destId="{381D22AB-4901-4F19-AB0E-3694434AC851}" srcOrd="2" destOrd="0" presId="urn:microsoft.com/office/officeart/2005/8/layout/process1"/>
    <dgm:cxn modelId="{B5556F3D-4AE4-40FB-8E78-A149D5F219B1}" type="presParOf" srcId="{B838DBD4-4D7A-41BD-8548-E305101CCF15}" destId="{5EFF49A9-52F7-40E4-AA83-7C5C24E14605}" srcOrd="3" destOrd="0" presId="urn:microsoft.com/office/officeart/2005/8/layout/process1"/>
    <dgm:cxn modelId="{C8FA58AB-9022-4A4C-9FE4-7E3A5CEA8C42}" type="presParOf" srcId="{5EFF49A9-52F7-40E4-AA83-7C5C24E14605}" destId="{E7932F24-E67B-4959-AB7B-295C7579AA8E}" srcOrd="0" destOrd="0" presId="urn:microsoft.com/office/officeart/2005/8/layout/process1"/>
    <dgm:cxn modelId="{CABC844F-7109-4DB3-900F-0C124175A5B8}" type="presParOf" srcId="{B838DBD4-4D7A-41BD-8548-E305101CCF15}" destId="{DE16BF18-E27F-45FA-BEDD-6742AC796BF6}" srcOrd="4" destOrd="0" presId="urn:microsoft.com/office/officeart/2005/8/layout/process1"/>
    <dgm:cxn modelId="{322E7F2F-E841-4979-83A7-EC23BB7D411F}" type="presParOf" srcId="{B838DBD4-4D7A-41BD-8548-E305101CCF15}" destId="{5245AFF1-5597-4848-840C-B21957A320D0}" srcOrd="5" destOrd="0" presId="urn:microsoft.com/office/officeart/2005/8/layout/process1"/>
    <dgm:cxn modelId="{EDF637F6-A4D7-468B-87ED-5A08D05E497C}" type="presParOf" srcId="{5245AFF1-5597-4848-840C-B21957A320D0}" destId="{5DD8A3A4-1012-46A3-8B1E-B9AF9A10CB0F}" srcOrd="0" destOrd="0" presId="urn:microsoft.com/office/officeart/2005/8/layout/process1"/>
    <dgm:cxn modelId="{F324A081-DB53-49F0-A8AE-2A40259598C7}" type="presParOf" srcId="{B838DBD4-4D7A-41BD-8548-E305101CCF15}" destId="{E7164DCC-D1DB-4038-A658-9E8E331B805B}" srcOrd="6"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973E1F-9F78-4816-ACB6-AE6EC34ACA34}">
      <dsp:nvSpPr>
        <dsp:cNvPr id="0" name=""/>
        <dsp:cNvSpPr/>
      </dsp:nvSpPr>
      <dsp:spPr>
        <a:xfrm>
          <a:off x="3750" y="477886"/>
          <a:ext cx="1639788" cy="243374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a:t>~1900s</a:t>
          </a:r>
        </a:p>
        <a:p>
          <a:pPr marL="0" lvl="0" indent="0" algn="l" defTabSz="711200">
            <a:lnSpc>
              <a:spcPct val="90000"/>
            </a:lnSpc>
            <a:spcBef>
              <a:spcPct val="0"/>
            </a:spcBef>
            <a:spcAft>
              <a:spcPct val="35000"/>
            </a:spcAft>
            <a:buNone/>
          </a:pPr>
          <a:r>
            <a:rPr lang="en-US" sz="1600" kern="1200"/>
            <a:t>General State Space Models (SSM)</a:t>
          </a:r>
        </a:p>
        <a:p>
          <a:pPr marL="114300" lvl="1" indent="-114300" algn="l" defTabSz="533400">
            <a:lnSpc>
              <a:spcPct val="90000"/>
            </a:lnSpc>
            <a:spcBef>
              <a:spcPct val="0"/>
            </a:spcBef>
            <a:spcAft>
              <a:spcPct val="15000"/>
            </a:spcAft>
            <a:buChar char="•"/>
          </a:pPr>
          <a:r>
            <a:rPr lang="en-US" sz="1200" kern="1200"/>
            <a:t>Kalman Filters (1960)</a:t>
          </a:r>
        </a:p>
        <a:p>
          <a:pPr marL="114300" lvl="1" indent="-114300" algn="l" defTabSz="533400">
            <a:lnSpc>
              <a:spcPct val="90000"/>
            </a:lnSpc>
            <a:spcBef>
              <a:spcPct val="0"/>
            </a:spcBef>
            <a:spcAft>
              <a:spcPct val="15000"/>
            </a:spcAft>
            <a:buChar char="•"/>
          </a:pPr>
          <a:r>
            <a:rPr lang="en-US" sz="1200" kern="1200"/>
            <a:t>Hidden Markov Models</a:t>
          </a:r>
        </a:p>
        <a:p>
          <a:pPr marL="114300" lvl="1" indent="-114300" algn="l" defTabSz="533400">
            <a:lnSpc>
              <a:spcPct val="90000"/>
            </a:lnSpc>
            <a:spcBef>
              <a:spcPct val="0"/>
            </a:spcBef>
            <a:spcAft>
              <a:spcPct val="15000"/>
            </a:spcAft>
            <a:buChar char="•"/>
          </a:pPr>
          <a:r>
            <a:rPr lang="en-US" sz="1200" kern="1200"/>
            <a:t>Markov Decision Processes </a:t>
          </a:r>
        </a:p>
      </dsp:txBody>
      <dsp:txXfrm>
        <a:off x="51778" y="525914"/>
        <a:ext cx="1543732" cy="2337684"/>
      </dsp:txXfrm>
    </dsp:sp>
    <dsp:sp modelId="{1202E9E7-D171-4CB2-B028-AEB1462B9AC9}">
      <dsp:nvSpPr>
        <dsp:cNvPr id="0" name=""/>
        <dsp:cNvSpPr/>
      </dsp:nvSpPr>
      <dsp:spPr>
        <a:xfrm>
          <a:off x="1807517" y="1491422"/>
          <a:ext cx="347635" cy="40666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1807517" y="1572755"/>
        <a:ext cx="243345" cy="244001"/>
      </dsp:txXfrm>
    </dsp:sp>
    <dsp:sp modelId="{381D22AB-4901-4F19-AB0E-3694434AC851}">
      <dsp:nvSpPr>
        <dsp:cNvPr id="0" name=""/>
        <dsp:cNvSpPr/>
      </dsp:nvSpPr>
      <dsp:spPr>
        <a:xfrm>
          <a:off x="2299454" y="477886"/>
          <a:ext cx="1639788" cy="243374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a:t>Structured State Spaces for Sequences (S4) (2020-2022)</a:t>
          </a:r>
        </a:p>
        <a:p>
          <a:pPr marL="114300" lvl="1" indent="-114300" algn="l" defTabSz="533400">
            <a:lnSpc>
              <a:spcPct val="90000"/>
            </a:lnSpc>
            <a:spcBef>
              <a:spcPct val="0"/>
            </a:spcBef>
            <a:spcAft>
              <a:spcPct val="15000"/>
            </a:spcAft>
            <a:buChar char="•"/>
          </a:pPr>
          <a:r>
            <a:rPr lang="en-US" sz="1200" kern="1200"/>
            <a:t>Uses Linear State-Space Layer (LSSL) [3], </a:t>
          </a:r>
          <a:r>
            <a:rPr lang="en-US" sz="1200" kern="1200" err="1"/>
            <a:t>HiPPO</a:t>
          </a:r>
          <a:r>
            <a:rPr lang="en-US" sz="1200" kern="1200"/>
            <a:t> [2]</a:t>
          </a:r>
        </a:p>
        <a:p>
          <a:pPr marL="114300" lvl="1" indent="-114300" algn="l" defTabSz="533400">
            <a:lnSpc>
              <a:spcPct val="90000"/>
            </a:lnSpc>
            <a:spcBef>
              <a:spcPct val="0"/>
            </a:spcBef>
            <a:spcAft>
              <a:spcPct val="15000"/>
            </a:spcAft>
            <a:buChar char="•"/>
          </a:pPr>
          <a:r>
            <a:rPr lang="en-US" sz="1200" kern="1200"/>
            <a:t>Assumes LTI Systems</a:t>
          </a:r>
        </a:p>
        <a:p>
          <a:pPr marL="114300" lvl="1" indent="-114300" algn="l" defTabSz="533400">
            <a:lnSpc>
              <a:spcPct val="90000"/>
            </a:lnSpc>
            <a:spcBef>
              <a:spcPct val="0"/>
            </a:spcBef>
            <a:spcAft>
              <a:spcPct val="15000"/>
            </a:spcAft>
            <a:buChar char="•"/>
          </a:pPr>
          <a:r>
            <a:rPr lang="en-US" sz="1200" kern="1200"/>
            <a:t>Can be implemented in Neural Network </a:t>
          </a:r>
          <a:r>
            <a:rPr lang="en-US" sz="1200" kern="1200" err="1"/>
            <a:t>Archs</a:t>
          </a:r>
          <a:r>
            <a:rPr lang="en-US" sz="1200" kern="1200"/>
            <a:t>.</a:t>
          </a:r>
        </a:p>
      </dsp:txBody>
      <dsp:txXfrm>
        <a:off x="2347482" y="525914"/>
        <a:ext cx="1543732" cy="2337684"/>
      </dsp:txXfrm>
    </dsp:sp>
    <dsp:sp modelId="{5EFF49A9-52F7-40E4-AA83-7C5C24E14605}">
      <dsp:nvSpPr>
        <dsp:cNvPr id="0" name=""/>
        <dsp:cNvSpPr/>
      </dsp:nvSpPr>
      <dsp:spPr>
        <a:xfrm>
          <a:off x="4103221" y="1491422"/>
          <a:ext cx="347635" cy="40666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4103221" y="1572755"/>
        <a:ext cx="243345" cy="244001"/>
      </dsp:txXfrm>
    </dsp:sp>
    <dsp:sp modelId="{DE16BF18-E27F-45FA-BEDD-6742AC796BF6}">
      <dsp:nvSpPr>
        <dsp:cNvPr id="0" name=""/>
        <dsp:cNvSpPr/>
      </dsp:nvSpPr>
      <dsp:spPr>
        <a:xfrm>
          <a:off x="4595157" y="477886"/>
          <a:ext cx="1639788" cy="243374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a:t>Mamba (2024): </a:t>
          </a:r>
        </a:p>
        <a:p>
          <a:pPr marL="114300" lvl="1" indent="-114300" algn="l" defTabSz="533400">
            <a:lnSpc>
              <a:spcPct val="90000"/>
            </a:lnSpc>
            <a:spcBef>
              <a:spcPct val="0"/>
            </a:spcBef>
            <a:spcAft>
              <a:spcPct val="15000"/>
            </a:spcAft>
            <a:buChar char="•"/>
          </a:pPr>
          <a:r>
            <a:rPr lang="en-US" sz="1200" kern="1200"/>
            <a:t>S4 Models are LTI, cannot perform content-aware reasoning (language tasks)</a:t>
          </a:r>
        </a:p>
        <a:p>
          <a:pPr marL="114300" lvl="1" indent="-114300" algn="l" defTabSz="533400">
            <a:lnSpc>
              <a:spcPct val="90000"/>
            </a:lnSpc>
            <a:spcBef>
              <a:spcPct val="0"/>
            </a:spcBef>
            <a:spcAft>
              <a:spcPct val="15000"/>
            </a:spcAft>
            <a:buChar char="•"/>
          </a:pPr>
          <a:r>
            <a:rPr lang="en-US" sz="1200" kern="1200"/>
            <a:t>Hardware Aware Algorithm. Using SRAM and DRAM of GPU carefully.  </a:t>
          </a:r>
        </a:p>
      </dsp:txBody>
      <dsp:txXfrm>
        <a:off x="4643185" y="525914"/>
        <a:ext cx="1543732" cy="2337684"/>
      </dsp:txXfrm>
    </dsp:sp>
    <dsp:sp modelId="{5245AFF1-5597-4848-840C-B21957A320D0}">
      <dsp:nvSpPr>
        <dsp:cNvPr id="0" name=""/>
        <dsp:cNvSpPr/>
      </dsp:nvSpPr>
      <dsp:spPr>
        <a:xfrm>
          <a:off x="6398924" y="1491422"/>
          <a:ext cx="347635" cy="40666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6398924" y="1572755"/>
        <a:ext cx="243345" cy="244001"/>
      </dsp:txXfrm>
    </dsp:sp>
    <dsp:sp modelId="{E7164DCC-D1DB-4038-A658-9E8E331B805B}">
      <dsp:nvSpPr>
        <dsp:cNvPr id="0" name=""/>
        <dsp:cNvSpPr/>
      </dsp:nvSpPr>
      <dsp:spPr>
        <a:xfrm>
          <a:off x="6890861" y="477886"/>
          <a:ext cx="1639788" cy="243374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a:t>Vision SSM</a:t>
          </a:r>
        </a:p>
        <a:p>
          <a:pPr marL="114300" lvl="1" indent="-114300" algn="l" defTabSz="533400">
            <a:lnSpc>
              <a:spcPct val="90000"/>
            </a:lnSpc>
            <a:spcBef>
              <a:spcPct val="0"/>
            </a:spcBef>
            <a:spcAft>
              <a:spcPct val="15000"/>
            </a:spcAft>
            <a:buChar char="•"/>
          </a:pPr>
          <a:r>
            <a:rPr lang="en-US" sz="1200" kern="1200"/>
            <a:t>So far, these models were applied to sequence tasks.</a:t>
          </a:r>
        </a:p>
        <a:p>
          <a:pPr marL="114300" lvl="1" indent="-114300" algn="l" defTabSz="533400">
            <a:lnSpc>
              <a:spcPct val="90000"/>
            </a:lnSpc>
            <a:spcBef>
              <a:spcPct val="0"/>
            </a:spcBef>
            <a:spcAft>
              <a:spcPct val="15000"/>
            </a:spcAft>
            <a:buChar char="•"/>
          </a:pPr>
          <a:r>
            <a:rPr lang="en-US" sz="1200" kern="1200"/>
            <a:t>Many different implementations exist, using S4 and Mamba.</a:t>
          </a:r>
        </a:p>
        <a:p>
          <a:pPr marL="114300" lvl="1" indent="-114300" algn="l" defTabSz="533400">
            <a:lnSpc>
              <a:spcPct val="90000"/>
            </a:lnSpc>
            <a:spcBef>
              <a:spcPct val="0"/>
            </a:spcBef>
            <a:spcAft>
              <a:spcPct val="15000"/>
            </a:spcAft>
            <a:buChar char="•"/>
          </a:pPr>
          <a:r>
            <a:rPr lang="en-US" sz="1200" kern="1200"/>
            <a:t>E.g. </a:t>
          </a:r>
          <a:r>
            <a:rPr lang="en-US" sz="1200" kern="1200" err="1"/>
            <a:t>VisionMamba</a:t>
          </a:r>
          <a:r>
            <a:rPr lang="en-US" sz="1200" kern="1200"/>
            <a:t>, </a:t>
          </a:r>
          <a:r>
            <a:rPr lang="en-US" sz="1200" kern="1200" err="1"/>
            <a:t>VMamba</a:t>
          </a:r>
          <a:endParaRPr lang="en-US" sz="1200" kern="1200"/>
        </a:p>
      </dsp:txBody>
      <dsp:txXfrm>
        <a:off x="6938889" y="525914"/>
        <a:ext cx="1543732" cy="2337684"/>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eaLnBrk="1" hangingPunct="1">
              <a:defRPr sz="1200">
                <a:latin typeface="Rockwell" charset="0"/>
                <a:ea typeface="ＭＳ Ｐゴシック" charset="0"/>
                <a:cs typeface="ＭＳ Ｐゴシック" charset="0"/>
              </a:defRPr>
            </a:lvl1pPr>
          </a:lstStyle>
          <a:p>
            <a:pPr>
              <a:defRPr/>
            </a:pPr>
            <a:endParaRPr lang="en-US"/>
          </a:p>
        </p:txBody>
      </p:sp>
      <p:sp>
        <p:nvSpPr>
          <p:cNvPr id="3" name="Date Placeholder 2"/>
          <p:cNvSpPr>
            <a:spLocks noGrp="1"/>
          </p:cNvSpPr>
          <p:nvPr>
            <p:ph type="dt" sz="quarter" idx="1"/>
          </p:nvPr>
        </p:nvSpPr>
        <p:spPr>
          <a:xfrm>
            <a:off x="5180013" y="0"/>
            <a:ext cx="3962400" cy="342900"/>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vl1pPr>
          </a:lstStyle>
          <a:p>
            <a:pPr>
              <a:defRPr/>
            </a:pPr>
            <a:fld id="{EAC6E28A-33A3-DB4F-9F93-D3B0C6596826}" type="datetimeFigureOut">
              <a:rPr lang="en-US"/>
              <a:pPr>
                <a:defRPr/>
              </a:pPr>
              <a:t>12/2/2024</a:t>
            </a:fld>
            <a:endParaRPr lang="en-US"/>
          </a:p>
        </p:txBody>
      </p:sp>
      <p:sp>
        <p:nvSpPr>
          <p:cNvPr id="4" name="Footer Placeholder 3"/>
          <p:cNvSpPr>
            <a:spLocks noGrp="1"/>
          </p:cNvSpPr>
          <p:nvPr>
            <p:ph type="ftr" sz="quarter" idx="2"/>
          </p:nvPr>
        </p:nvSpPr>
        <p:spPr>
          <a:xfrm>
            <a:off x="0" y="6513513"/>
            <a:ext cx="3962400" cy="342900"/>
          </a:xfrm>
          <a:prstGeom prst="rect">
            <a:avLst/>
          </a:prstGeom>
        </p:spPr>
        <p:txBody>
          <a:bodyPr vert="horz" lIns="91440" tIns="45720" rIns="91440" bIns="45720" rtlCol="0" anchor="b"/>
          <a:lstStyle>
            <a:lvl1pPr algn="l" eaLnBrk="1" hangingPunct="1">
              <a:defRPr sz="1200">
                <a:latin typeface="Rockwell" charset="0"/>
                <a:ea typeface="ＭＳ Ｐゴシック" charset="0"/>
                <a:cs typeface="ＭＳ Ｐゴシック" charset="0"/>
              </a:defRPr>
            </a:lvl1pPr>
          </a:lstStyle>
          <a:p>
            <a:pPr>
              <a:defRPr/>
            </a:pPr>
            <a:endParaRPr lang="en-US"/>
          </a:p>
        </p:txBody>
      </p:sp>
      <p:sp>
        <p:nvSpPr>
          <p:cNvPr id="5" name="Slide Number Placeholder 4"/>
          <p:cNvSpPr>
            <a:spLocks noGrp="1"/>
          </p:cNvSpPr>
          <p:nvPr>
            <p:ph type="sldNum" sz="quarter" idx="3"/>
          </p:nvPr>
        </p:nvSpPr>
        <p:spPr>
          <a:xfrm>
            <a:off x="5180013" y="6513513"/>
            <a:ext cx="3962400" cy="3429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DC965ECB-F284-854D-818F-5BC971CC7BF3}" type="slidenum">
              <a:rPr lang="en-US"/>
              <a:pPr>
                <a:defRPr/>
              </a:pPr>
              <a:t>‹#›</a:t>
            </a:fld>
            <a:endParaRPr lang="en-US"/>
          </a:p>
        </p:txBody>
      </p:sp>
    </p:spTree>
    <p:extLst>
      <p:ext uri="{BB962C8B-B14F-4D97-AF65-F5344CB8AC3E}">
        <p14:creationId xmlns:p14="http://schemas.microsoft.com/office/powerpoint/2010/main" val="263344975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eaLnBrk="1" fontAlgn="auto" hangingPunct="1">
              <a:spcBef>
                <a:spcPts val="0"/>
              </a:spcBef>
              <a:spcAft>
                <a:spcPts val="0"/>
              </a:spcAft>
              <a:defRPr sz="1200">
                <a:latin typeface="Quadon Medium"/>
                <a:ea typeface="+mn-ea"/>
                <a:cs typeface="+mn-cs"/>
              </a:defRPr>
            </a:lvl1pPr>
          </a:lstStyle>
          <a:p>
            <a:pPr>
              <a:defRPr/>
            </a:pPr>
            <a:endParaRPr lang="en-US"/>
          </a:p>
        </p:txBody>
      </p:sp>
      <p:sp>
        <p:nvSpPr>
          <p:cNvPr id="3" name="Date Placeholder 2"/>
          <p:cNvSpPr>
            <a:spLocks noGrp="1"/>
          </p:cNvSpPr>
          <p:nvPr>
            <p:ph type="dt" idx="1"/>
          </p:nvPr>
        </p:nvSpPr>
        <p:spPr>
          <a:xfrm>
            <a:off x="5180013" y="0"/>
            <a:ext cx="3962400" cy="342900"/>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Quadon Medium"/>
              </a:defRPr>
            </a:lvl1pPr>
          </a:lstStyle>
          <a:p>
            <a:pPr>
              <a:defRPr/>
            </a:pPr>
            <a:fld id="{0F85DB7A-A5FF-C04A-A4AA-98B39292EA77}" type="datetimeFigureOut">
              <a:rPr lang="en-US" smtClean="0"/>
              <a:pPr>
                <a:defRPr/>
              </a:pPr>
              <a:t>12/2/2024</a:t>
            </a:fld>
            <a:endParaRPr lang="en-US"/>
          </a:p>
        </p:txBody>
      </p:sp>
      <p:sp>
        <p:nvSpPr>
          <p:cNvPr id="4" name="Slide Image Placeholder 3"/>
          <p:cNvSpPr>
            <a:spLocks noGrp="1" noRot="1" noChangeAspect="1"/>
          </p:cNvSpPr>
          <p:nvPr>
            <p:ph type="sldImg" idx="2"/>
          </p:nvPr>
        </p:nvSpPr>
        <p:spPr>
          <a:xfrm>
            <a:off x="2286000" y="514350"/>
            <a:ext cx="4572000" cy="257175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914400" y="3257550"/>
            <a:ext cx="7315200" cy="308610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6513513"/>
            <a:ext cx="3962400" cy="342900"/>
          </a:xfrm>
          <a:prstGeom prst="rect">
            <a:avLst/>
          </a:prstGeom>
        </p:spPr>
        <p:txBody>
          <a:bodyPr vert="horz" lIns="91440" tIns="45720" rIns="91440" bIns="45720" rtlCol="0" anchor="b"/>
          <a:lstStyle>
            <a:lvl1pPr algn="l" eaLnBrk="1" fontAlgn="auto" hangingPunct="1">
              <a:spcBef>
                <a:spcPts val="0"/>
              </a:spcBef>
              <a:spcAft>
                <a:spcPts val="0"/>
              </a:spcAft>
              <a:defRPr sz="1200">
                <a:latin typeface="Quadon Medium"/>
                <a:ea typeface="+mn-ea"/>
                <a:cs typeface="+mn-cs"/>
              </a:defRPr>
            </a:lvl1pPr>
          </a:lstStyle>
          <a:p>
            <a:pPr>
              <a:defRPr/>
            </a:pPr>
            <a:endParaRPr lang="en-US"/>
          </a:p>
        </p:txBody>
      </p:sp>
      <p:sp>
        <p:nvSpPr>
          <p:cNvPr id="7" name="Slide Number Placeholder 6"/>
          <p:cNvSpPr>
            <a:spLocks noGrp="1"/>
          </p:cNvSpPr>
          <p:nvPr>
            <p:ph type="sldNum" sz="quarter" idx="5"/>
          </p:nvPr>
        </p:nvSpPr>
        <p:spPr>
          <a:xfrm>
            <a:off x="5180013" y="6513513"/>
            <a:ext cx="3962400" cy="3429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Quadon Medium"/>
              </a:defRPr>
            </a:lvl1pPr>
          </a:lstStyle>
          <a:p>
            <a:pPr>
              <a:defRPr/>
            </a:pPr>
            <a:fld id="{1A60B8F3-4DE0-044E-A0D2-83BDE6C791D5}" type="slidenum">
              <a:rPr lang="en-US" smtClean="0"/>
              <a:pPr>
                <a:defRPr/>
              </a:pPr>
              <a:t>‹#›</a:t>
            </a:fld>
            <a:endParaRPr lang="en-US"/>
          </a:p>
        </p:txBody>
      </p:sp>
    </p:spTree>
    <p:extLst>
      <p:ext uri="{BB962C8B-B14F-4D97-AF65-F5344CB8AC3E}">
        <p14:creationId xmlns:p14="http://schemas.microsoft.com/office/powerpoint/2010/main" val="245564983"/>
      </p:ext>
    </p:extLst>
  </p:cSld>
  <p:clrMap bg1="lt1" tx1="dk1" bg2="lt2" tx2="dk2" accent1="accent1" accent2="accent2" accent3="accent3" accent4="accent4" accent5="accent5" accent6="accent6" hlink="hlink" folHlink="folHlink"/>
  <p:notesStyle>
    <a:lvl1pPr algn="l" defTabSz="457200" rtl="0" eaLnBrk="0" fontAlgn="base" hangingPunct="0">
      <a:spcBef>
        <a:spcPct val="30000"/>
      </a:spcBef>
      <a:spcAft>
        <a:spcPct val="0"/>
      </a:spcAft>
      <a:defRPr sz="1200" kern="1200">
        <a:solidFill>
          <a:schemeClr val="tx1"/>
        </a:solidFill>
        <a:latin typeface="Quadon Medium"/>
        <a:ea typeface="MS PGothic" panose="020B0600070205080204" pitchFamily="34" charset="-128"/>
        <a:cs typeface="MS PGothic" charset="0"/>
      </a:defRPr>
    </a:lvl1pPr>
    <a:lvl2pPr marL="457200" algn="l" defTabSz="457200" rtl="0" eaLnBrk="0" fontAlgn="base" hangingPunct="0">
      <a:spcBef>
        <a:spcPct val="30000"/>
      </a:spcBef>
      <a:spcAft>
        <a:spcPct val="0"/>
      </a:spcAft>
      <a:defRPr sz="1200" kern="1200">
        <a:solidFill>
          <a:schemeClr val="tx1"/>
        </a:solidFill>
        <a:latin typeface="Quadon Medium"/>
        <a:ea typeface="MS PGothic" panose="020B0600070205080204" pitchFamily="34" charset="-128"/>
        <a:cs typeface="MS PGothic" charset="0"/>
      </a:defRPr>
    </a:lvl2pPr>
    <a:lvl3pPr marL="914400" algn="l" defTabSz="457200" rtl="0" eaLnBrk="0" fontAlgn="base" hangingPunct="0">
      <a:spcBef>
        <a:spcPct val="30000"/>
      </a:spcBef>
      <a:spcAft>
        <a:spcPct val="0"/>
      </a:spcAft>
      <a:defRPr sz="1200" kern="1200">
        <a:solidFill>
          <a:schemeClr val="tx1"/>
        </a:solidFill>
        <a:latin typeface="Quadon Medium"/>
        <a:ea typeface="MS PGothic" panose="020B0600070205080204" pitchFamily="34" charset="-128"/>
        <a:cs typeface="MS PGothic" charset="0"/>
      </a:defRPr>
    </a:lvl3pPr>
    <a:lvl4pPr marL="1371600" algn="l" defTabSz="457200" rtl="0" eaLnBrk="0" fontAlgn="base" hangingPunct="0">
      <a:spcBef>
        <a:spcPct val="30000"/>
      </a:spcBef>
      <a:spcAft>
        <a:spcPct val="0"/>
      </a:spcAft>
      <a:defRPr sz="1200" kern="1200">
        <a:solidFill>
          <a:schemeClr val="tx1"/>
        </a:solidFill>
        <a:latin typeface="Quadon Medium"/>
        <a:ea typeface="MS PGothic" panose="020B0600070205080204" pitchFamily="34" charset="-128"/>
        <a:cs typeface="MS PGothic" charset="0"/>
      </a:defRPr>
    </a:lvl4pPr>
    <a:lvl5pPr marL="1828800" algn="l" defTabSz="457200" rtl="0" eaLnBrk="0" fontAlgn="base" hangingPunct="0">
      <a:spcBef>
        <a:spcPct val="30000"/>
      </a:spcBef>
      <a:spcAft>
        <a:spcPct val="0"/>
      </a:spcAft>
      <a:defRPr sz="1200" kern="1200">
        <a:solidFill>
          <a:schemeClr val="tx1"/>
        </a:solidFill>
        <a:latin typeface="Quadon Medium"/>
        <a:ea typeface="MS PGothic" panose="020B0600070205080204" pitchFamily="34" charset="-128"/>
        <a:cs typeface="MS PGothic" charset="0"/>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SSMs can be described using discrete equations directly, but models use continuous time and then discretize them</a:t>
            </a:r>
          </a:p>
        </p:txBody>
      </p:sp>
      <p:sp>
        <p:nvSpPr>
          <p:cNvPr id="4" name="Slide Number Placeholder 3"/>
          <p:cNvSpPr>
            <a:spLocks noGrp="1"/>
          </p:cNvSpPr>
          <p:nvPr>
            <p:ph type="sldNum" sz="quarter" idx="5"/>
          </p:nvPr>
        </p:nvSpPr>
        <p:spPr/>
        <p:txBody>
          <a:bodyPr/>
          <a:lstStyle/>
          <a:p>
            <a:pPr>
              <a:defRPr/>
            </a:pPr>
            <a:fld id="{1A60B8F3-4DE0-044E-A0D2-83BDE6C791D5}" type="slidenum">
              <a:rPr lang="en-US" smtClean="0"/>
              <a:pPr>
                <a:defRPr/>
              </a:pPr>
              <a:t>8</a:t>
            </a:fld>
            <a:endParaRPr lang="en-US"/>
          </a:p>
        </p:txBody>
      </p:sp>
    </p:spTree>
    <p:extLst>
      <p:ext uri="{BB962C8B-B14F-4D97-AF65-F5344CB8AC3E}">
        <p14:creationId xmlns:p14="http://schemas.microsoft.com/office/powerpoint/2010/main" val="8364868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To be applied on discrete inputs continuous-time SSM is discretized.</a:t>
            </a:r>
          </a:p>
          <a:p>
            <a:r>
              <a:rPr lang="en-US"/>
              <a:t>There are many methods to do this. </a:t>
            </a:r>
          </a:p>
          <a:p>
            <a:r>
              <a:rPr lang="en-US"/>
              <a:t>This form is only used during inference when we see one timestep at a time.</a:t>
            </a:r>
          </a:p>
        </p:txBody>
      </p:sp>
      <p:sp>
        <p:nvSpPr>
          <p:cNvPr id="4" name="Slide Number Placeholder 3"/>
          <p:cNvSpPr>
            <a:spLocks noGrp="1"/>
          </p:cNvSpPr>
          <p:nvPr>
            <p:ph type="sldNum" sz="quarter" idx="5"/>
          </p:nvPr>
        </p:nvSpPr>
        <p:spPr/>
        <p:txBody>
          <a:bodyPr/>
          <a:lstStyle/>
          <a:p>
            <a:pPr>
              <a:defRPr/>
            </a:pPr>
            <a:fld id="{1A60B8F3-4DE0-044E-A0D2-83BDE6C791D5}" type="slidenum">
              <a:rPr lang="en-US" smtClean="0"/>
              <a:pPr>
                <a:defRPr/>
              </a:pPr>
              <a:t>9</a:t>
            </a:fld>
            <a:endParaRPr lang="en-US"/>
          </a:p>
        </p:txBody>
      </p:sp>
    </p:spTree>
    <p:extLst>
      <p:ext uri="{BB962C8B-B14F-4D97-AF65-F5344CB8AC3E}">
        <p14:creationId xmlns:p14="http://schemas.microsoft.com/office/powerpoint/2010/main" val="18875885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solidFill>
                  <a:srgbClr val="00529B"/>
                </a:solidFill>
              </a:rPr>
              <a:t>for final classification a Global Avg Pooling and a FC layer is used</a:t>
            </a:r>
            <a:endParaRPr lang="en-US"/>
          </a:p>
        </p:txBody>
      </p:sp>
      <p:sp>
        <p:nvSpPr>
          <p:cNvPr id="4" name="Slide Number Placeholder 3"/>
          <p:cNvSpPr>
            <a:spLocks noGrp="1"/>
          </p:cNvSpPr>
          <p:nvPr>
            <p:ph type="sldNum" sz="quarter" idx="5"/>
          </p:nvPr>
        </p:nvSpPr>
        <p:spPr/>
        <p:txBody>
          <a:bodyPr/>
          <a:lstStyle/>
          <a:p>
            <a:pPr>
              <a:defRPr/>
            </a:pPr>
            <a:fld id="{1A60B8F3-4DE0-044E-A0D2-83BDE6C791D5}" type="slidenum">
              <a:rPr lang="en-US" smtClean="0"/>
              <a:pPr>
                <a:defRPr/>
              </a:pPr>
              <a:t>22</a:t>
            </a:fld>
            <a:endParaRPr lang="en-US"/>
          </a:p>
        </p:txBody>
      </p:sp>
    </p:spTree>
    <p:extLst>
      <p:ext uri="{BB962C8B-B14F-4D97-AF65-F5344CB8AC3E}">
        <p14:creationId xmlns:p14="http://schemas.microsoft.com/office/powerpoint/2010/main" val="17379964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solidFill>
                  <a:srgbClr val="00529B"/>
                </a:solidFill>
              </a:rPr>
              <a:t>for final classification a Global Avg Pooling and a FC layer is used</a:t>
            </a:r>
            <a:endParaRPr lang="en-US"/>
          </a:p>
        </p:txBody>
      </p:sp>
      <p:sp>
        <p:nvSpPr>
          <p:cNvPr id="4" name="Slide Number Placeholder 3"/>
          <p:cNvSpPr>
            <a:spLocks noGrp="1"/>
          </p:cNvSpPr>
          <p:nvPr>
            <p:ph type="sldNum" sz="quarter" idx="5"/>
          </p:nvPr>
        </p:nvSpPr>
        <p:spPr/>
        <p:txBody>
          <a:bodyPr/>
          <a:lstStyle/>
          <a:p>
            <a:pPr>
              <a:defRPr/>
            </a:pPr>
            <a:fld id="{1A60B8F3-4DE0-044E-A0D2-83BDE6C791D5}" type="slidenum">
              <a:rPr lang="en-US" smtClean="0"/>
              <a:pPr>
                <a:defRPr/>
              </a:pPr>
              <a:t>23</a:t>
            </a:fld>
            <a:endParaRPr lang="en-US"/>
          </a:p>
        </p:txBody>
      </p:sp>
    </p:spTree>
    <p:extLst>
      <p:ext uri="{BB962C8B-B14F-4D97-AF65-F5344CB8AC3E}">
        <p14:creationId xmlns:p14="http://schemas.microsoft.com/office/powerpoint/2010/main" val="20504003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a:latin typeface="Calibri"/>
                <a:ea typeface="Calibri"/>
                <a:cs typeface="Calibri"/>
              </a:rPr>
              <a:t>NWPU-RESISC45-</a:t>
            </a:r>
            <a:r>
              <a:rPr lang="en-US">
                <a:ea typeface="MS PGothic"/>
              </a:rPr>
              <a:t>REmote Sensing Image Scene Classification (RESISC), created by Northwestern Polytechnical University (NWPU)., 45 scene classes. </a:t>
            </a:r>
          </a:p>
        </p:txBody>
      </p:sp>
      <p:sp>
        <p:nvSpPr>
          <p:cNvPr id="4" name="Slide Number Placeholder 3"/>
          <p:cNvSpPr>
            <a:spLocks noGrp="1"/>
          </p:cNvSpPr>
          <p:nvPr>
            <p:ph type="sldNum" sz="quarter" idx="5"/>
          </p:nvPr>
        </p:nvSpPr>
        <p:spPr/>
        <p:txBody>
          <a:bodyPr/>
          <a:lstStyle/>
          <a:p>
            <a:pPr>
              <a:defRPr/>
            </a:pPr>
            <a:fld id="{1A60B8F3-4DE0-044E-A0D2-83BDE6C791D5}" type="slidenum">
              <a:rPr lang="en-US" smtClean="0"/>
              <a:pPr>
                <a:defRPr/>
              </a:pPr>
              <a:t>24</a:t>
            </a:fld>
            <a:endParaRPr lang="en-US"/>
          </a:p>
        </p:txBody>
      </p:sp>
    </p:spTree>
    <p:extLst>
      <p:ext uri="{BB962C8B-B14F-4D97-AF65-F5344CB8AC3E}">
        <p14:creationId xmlns:p14="http://schemas.microsoft.com/office/powerpoint/2010/main" val="29611539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Ablation Study:</a:t>
            </a:r>
          </a:p>
          <a:p>
            <a:endParaRPr lang="en-US"/>
          </a:p>
          <a:p>
            <a:pPr marL="228600" indent="-228600">
              <a:buAutoNum type="arabicPeriod"/>
            </a:pPr>
            <a:r>
              <a:rPr lang="en-US"/>
              <a:t>Class Tokens:  Avg </a:t>
            </a:r>
            <a:r>
              <a:rPr lang="en-US" err="1"/>
              <a:t>Pooilng</a:t>
            </a:r>
            <a:r>
              <a:rPr lang="en-US"/>
              <a:t> is tend to do better than Class tokens </a:t>
            </a:r>
          </a:p>
          <a:p>
            <a:r>
              <a:rPr lang="en-US">
                <a:ea typeface="MS PGothic"/>
              </a:rPr>
              <a:t>If Image I has N patches , embedding --&gt; [Class Token, Patch 1, Patch 2, ..., Patch N]: Head token </a:t>
            </a:r>
          </a:p>
          <a:p>
            <a:r>
              <a:rPr lang="en-US">
                <a:ea typeface="MS PGothic"/>
              </a:rPr>
              <a:t>After Mamba mixer, (B,T+1,D)--&gt; self attention layers--&gt; class token feature vector is extracted --&gt; (B,D)</a:t>
            </a:r>
          </a:p>
          <a:p>
            <a:r>
              <a:rPr lang="en-US">
                <a:ea typeface="MS PGothic"/>
              </a:rPr>
              <a:t>Vs Mean Pooling: (B,T,D) to (B,D) after mean pooling.</a:t>
            </a:r>
          </a:p>
          <a:p>
            <a:pPr algn="l"/>
            <a:r>
              <a:rPr lang="en-US"/>
              <a:t>2. Positional Encoding : Not that effective in RS Mamba : </a:t>
            </a:r>
            <a:endParaRPr lang="en-US" b="0" i="0" u="none" strike="noStrike">
              <a:solidFill>
                <a:srgbClr val="000000"/>
              </a:solidFill>
              <a:effectLst/>
            </a:endParaRPr>
          </a:p>
          <a:p>
            <a:pPr algn="l"/>
            <a:r>
              <a:rPr lang="en-US" b="0" i="0" u="none" strike="noStrike">
                <a:solidFill>
                  <a:srgbClr val="000000"/>
                </a:solidFill>
                <a:effectLst/>
              </a:rPr>
              <a:t>The </a:t>
            </a:r>
            <a:r>
              <a:rPr lang="en-US" b="0" i="0" u="none" strike="noStrike" err="1">
                <a:solidFill>
                  <a:srgbClr val="000000"/>
                </a:solidFill>
                <a:effectLst/>
              </a:rPr>
              <a:t>RSMamba</a:t>
            </a:r>
            <a:r>
              <a:rPr lang="en-US" b="0" i="0" u="none" strike="noStrike">
                <a:solidFill>
                  <a:srgbClr val="000000"/>
                </a:solidFill>
                <a:effectLst/>
              </a:rPr>
              <a:t> model incorporates a </a:t>
            </a:r>
            <a:r>
              <a:rPr lang="en-US" b="1" i="0" u="none" strike="noStrike">
                <a:solidFill>
                  <a:srgbClr val="000000"/>
                </a:solidFill>
                <a:effectLst/>
              </a:rPr>
              <a:t>dynamic multi-path activation mechanism</a:t>
            </a:r>
            <a:r>
              <a:rPr lang="en-US" b="0" i="0" u="none" strike="noStrike">
                <a:solidFill>
                  <a:srgbClr val="000000"/>
                </a:solidFill>
                <a:effectLst/>
              </a:rPr>
              <a:t>, which is a key feature that enhances its ability to process image patches (tokens). This mechanism involves creating multiple copies of the input sequence and processing them through different paths—specifically, forward, reverse, and random paths. This approach allows </a:t>
            </a:r>
            <a:r>
              <a:rPr lang="en-US" b="0" i="0" u="none" strike="noStrike" err="1">
                <a:solidFill>
                  <a:srgbClr val="000000"/>
                </a:solidFill>
                <a:effectLst/>
              </a:rPr>
              <a:t>RSMamba</a:t>
            </a:r>
            <a:r>
              <a:rPr lang="en-US" b="0" i="0" u="none" strike="noStrike">
                <a:solidFill>
                  <a:srgbClr val="000000"/>
                </a:solidFill>
                <a:effectLst/>
              </a:rPr>
              <a:t> to capture diverse relationships among the tokens while maintaining their spatial context.</a:t>
            </a:r>
          </a:p>
          <a:p>
            <a:pPr algn="l"/>
            <a:r>
              <a:rPr lang="en-US" b="0" i="0" u="none" strike="noStrike">
                <a:solidFill>
                  <a:srgbClr val="000000"/>
                </a:solidFill>
                <a:effectLst/>
              </a:rPr>
              <a:t>An important aspect of this mechanism is its ability to restore the original order of the tokens after processing. This capability mitigates the reliance on positional encoding, which is typically used to provide information about the position of each token in a sequence. As a result, </a:t>
            </a:r>
            <a:r>
              <a:rPr lang="en-US" b="0" i="0" u="none" strike="noStrike" err="1">
                <a:solidFill>
                  <a:srgbClr val="000000"/>
                </a:solidFill>
                <a:effectLst/>
              </a:rPr>
              <a:t>RSMamba</a:t>
            </a:r>
            <a:r>
              <a:rPr lang="en-US" b="0" i="0" u="none" strike="noStrike">
                <a:solidFill>
                  <a:srgbClr val="000000"/>
                </a:solidFill>
                <a:effectLst/>
              </a:rPr>
              <a:t> can perform effectively even if positional encoding is not optimally implemented or is absent, thanks to its design that preserves the contextual relationships among tokens. Overall, the dynamic multi-path activation mechanism contributes significantly to </a:t>
            </a:r>
            <a:r>
              <a:rPr lang="en-US" b="0" i="0" u="none" strike="noStrike" err="1">
                <a:solidFill>
                  <a:srgbClr val="000000"/>
                </a:solidFill>
                <a:effectLst/>
              </a:rPr>
              <a:t>RSMamba's</a:t>
            </a:r>
            <a:r>
              <a:rPr lang="en-US" b="0" i="0" u="none" strike="noStrike">
                <a:solidFill>
                  <a:srgbClr val="000000"/>
                </a:solidFill>
                <a:effectLst/>
              </a:rPr>
              <a:t> robustness and flexibility in handling visual data, making it a powerful tool for remote sensing image classification and other related tasks.</a:t>
            </a:r>
          </a:p>
          <a:p>
            <a:pPr algn="l"/>
            <a:r>
              <a:rPr lang="en-US" b="0" i="0" u="none" strike="noStrike">
                <a:solidFill>
                  <a:srgbClr val="000000"/>
                </a:solidFill>
                <a:effectLst/>
              </a:rPr>
              <a:t>3. Number of Tokens: Stride (Less, more overlap), better resolution can lead to better results </a:t>
            </a:r>
          </a:p>
          <a:p>
            <a:pPr algn="l"/>
            <a:r>
              <a:rPr lang="en-US" b="0" i="0" u="none" strike="noStrike">
                <a:solidFill>
                  <a:srgbClr val="000000"/>
                </a:solidFill>
                <a:effectLst/>
              </a:rPr>
              <a:t>4. Effect of Multiple Scanning Paths: </a:t>
            </a:r>
          </a:p>
          <a:p>
            <a:pPr lvl="3" algn="l">
              <a:spcBef>
                <a:spcPts val="600"/>
              </a:spcBef>
              <a:spcAft>
                <a:spcPts val="600"/>
              </a:spcAft>
              <a:buFont typeface="+mj-lt"/>
              <a:buAutoNum type="arabicPeriod"/>
            </a:pPr>
            <a:r>
              <a:rPr lang="en-US" b="1" i="0" u="none" strike="noStrike">
                <a:effectLst/>
                <a:latin typeface="-apple-system"/>
              </a:rPr>
              <a:t>Causal Sequence Limitation</a:t>
            </a:r>
            <a:r>
              <a:rPr lang="en-US" b="0" i="0" u="none" strike="noStrike">
                <a:effectLst/>
                <a:latin typeface="-apple-system"/>
              </a:rPr>
              <a:t>: The vanilla Mamba struggles with two-dimensional image data due to its focus on causal sequences.</a:t>
            </a:r>
          </a:p>
          <a:p>
            <a:pPr lvl="3" algn="l">
              <a:spcBef>
                <a:spcPts val="600"/>
              </a:spcBef>
              <a:spcAft>
                <a:spcPts val="600"/>
              </a:spcAft>
              <a:buFont typeface="+mj-lt"/>
              <a:buAutoNum type="arabicPeriod"/>
            </a:pPr>
            <a:r>
              <a:rPr lang="en-US" b="1" i="0" u="none" strike="noStrike">
                <a:effectLst/>
                <a:latin typeface="-apple-system"/>
              </a:rPr>
              <a:t>Three Scanning Paths</a:t>
            </a:r>
            <a:r>
              <a:rPr lang="en-US" b="0" i="0" u="none" strike="noStrike">
                <a:effectLst/>
                <a:latin typeface="-apple-system"/>
              </a:rPr>
              <a:t>: </a:t>
            </a:r>
            <a:r>
              <a:rPr lang="en-US" b="0" i="0" u="none" strike="noStrike" err="1">
                <a:effectLst/>
                <a:latin typeface="-apple-system"/>
              </a:rPr>
              <a:t>RSMamba</a:t>
            </a:r>
            <a:r>
              <a:rPr lang="en-US" b="0" i="0" u="none" strike="noStrike">
                <a:effectLst/>
                <a:latin typeface="-apple-system"/>
              </a:rPr>
              <a:t> introduces:</a:t>
            </a:r>
          </a:p>
          <a:p>
            <a:pPr marL="2114550" lvl="4" indent="-285750" algn="l">
              <a:spcBef>
                <a:spcPts val="600"/>
              </a:spcBef>
              <a:spcAft>
                <a:spcPts val="600"/>
              </a:spcAft>
              <a:buFont typeface="+mj-lt"/>
              <a:buAutoNum type="arabicPeriod"/>
            </a:pPr>
            <a:r>
              <a:rPr lang="en-US" b="1" i="0" u="none" strike="noStrike">
                <a:effectLst/>
                <a:latin typeface="-apple-system"/>
              </a:rPr>
              <a:t>Forward Path</a:t>
            </a:r>
            <a:endParaRPr lang="en-US" b="0" i="0" u="none" strike="noStrike">
              <a:effectLst/>
              <a:latin typeface="-apple-system"/>
            </a:endParaRPr>
          </a:p>
          <a:p>
            <a:pPr marL="2114550" lvl="4" indent="-285750" algn="l">
              <a:spcBef>
                <a:spcPts val="600"/>
              </a:spcBef>
              <a:spcAft>
                <a:spcPts val="600"/>
              </a:spcAft>
              <a:buFont typeface="+mj-lt"/>
              <a:buAutoNum type="arabicPeriod"/>
            </a:pPr>
            <a:r>
              <a:rPr lang="en-US" b="1" i="0" u="none" strike="noStrike">
                <a:effectLst/>
                <a:latin typeface="-apple-system"/>
              </a:rPr>
              <a:t>Reverse Path</a:t>
            </a:r>
            <a:endParaRPr lang="en-US" b="0" i="0" u="none" strike="noStrike">
              <a:effectLst/>
              <a:latin typeface="-apple-system"/>
            </a:endParaRPr>
          </a:p>
          <a:p>
            <a:pPr marL="2114550" lvl="4" indent="-285750" algn="l">
              <a:spcBef>
                <a:spcPts val="600"/>
              </a:spcBef>
              <a:spcAft>
                <a:spcPts val="600"/>
              </a:spcAft>
              <a:buFont typeface="+mj-lt"/>
              <a:buAutoNum type="arabicPeriod"/>
            </a:pPr>
            <a:r>
              <a:rPr lang="en-US" b="1" i="0" u="none" strike="noStrike">
                <a:effectLst/>
                <a:latin typeface="-apple-system"/>
              </a:rPr>
              <a:t>Random Shuffling Path</a:t>
            </a:r>
            <a:r>
              <a:rPr lang="en-US" b="0" i="0" u="none" strike="noStrike">
                <a:effectLst/>
                <a:latin typeface="-apple-system"/>
              </a:rPr>
              <a:t> This diversity allows for better information capture.</a:t>
            </a:r>
          </a:p>
          <a:p>
            <a:pPr lvl="3" algn="l">
              <a:spcBef>
                <a:spcPts val="600"/>
              </a:spcBef>
              <a:spcAft>
                <a:spcPts val="600"/>
              </a:spcAft>
              <a:buFont typeface="+mj-lt"/>
              <a:buAutoNum type="arabicPeriod"/>
            </a:pPr>
            <a:r>
              <a:rPr lang="en-US" b="1" i="0" u="none" strike="noStrike">
                <a:effectLst/>
                <a:latin typeface="-apple-system"/>
              </a:rPr>
              <a:t>Adaptive Activation</a:t>
            </a:r>
            <a:r>
              <a:rPr lang="en-US" b="0" i="0" u="none" strike="noStrike">
                <a:effectLst/>
                <a:latin typeface="-apple-system"/>
              </a:rPr>
              <a:t>: Instead of averaging, </a:t>
            </a:r>
            <a:r>
              <a:rPr lang="en-US" b="0" i="0" u="none" strike="noStrike" err="1">
                <a:effectLst/>
                <a:latin typeface="-apple-system"/>
              </a:rPr>
              <a:t>RSMamba</a:t>
            </a:r>
            <a:r>
              <a:rPr lang="en-US" b="0" i="0" u="none" strike="noStrike">
                <a:effectLst/>
                <a:latin typeface="-apple-system"/>
              </a:rPr>
              <a:t> uses a gating mechanism to selectively integrate information from the different paths.</a:t>
            </a:r>
          </a:p>
          <a:p>
            <a:pPr lvl="3" algn="l">
              <a:spcBef>
                <a:spcPts val="600"/>
              </a:spcBef>
              <a:spcAft>
                <a:spcPts val="600"/>
              </a:spcAft>
              <a:buFont typeface="+mj-lt"/>
              <a:buAutoNum type="arabicPeriod"/>
            </a:pPr>
            <a:r>
              <a:rPr lang="en-US" b="1" i="0" u="none" strike="noStrike">
                <a:effectLst/>
                <a:latin typeface="-apple-system"/>
              </a:rPr>
              <a:t>Performance Enhancement</a:t>
            </a:r>
            <a:r>
              <a:rPr lang="en-US" b="0" i="0" u="none" strike="noStrike">
                <a:effectLst/>
                <a:latin typeface="-apple-system"/>
              </a:rPr>
              <a:t>: The use of multiple scanning paths leads to significant improvements in classification performance compared to traditional methods.</a:t>
            </a:r>
          </a:p>
          <a:p>
            <a:pPr algn="l"/>
            <a:endParaRPr lang="en-US" b="0" i="0" u="none" strike="noStrike">
              <a:solidFill>
                <a:srgbClr val="000000"/>
              </a:solidFill>
              <a:effectLst/>
            </a:endParaRPr>
          </a:p>
          <a:p>
            <a:r>
              <a:rPr lang="en-US">
                <a:solidFill>
                  <a:srgbClr val="000000"/>
                </a:solidFill>
                <a:ea typeface="MS PGothic"/>
              </a:rPr>
              <a:t>4. Gating : Output from all scanning directions, what proportion of each goes to the final output? Typically weighted sum</a:t>
            </a:r>
            <a:endParaRPr lang="en-US" b="0" i="0" u="none" strike="noStrike">
              <a:solidFill>
                <a:srgbClr val="000000"/>
              </a:solidFill>
              <a:effectLst/>
            </a:endParaRPr>
          </a:p>
          <a:p>
            <a:pPr marL="228600" indent="-228600">
              <a:buAutoNum type="arabicPeriod"/>
            </a:pPr>
            <a:endParaRPr lang="en-US"/>
          </a:p>
        </p:txBody>
      </p:sp>
      <p:sp>
        <p:nvSpPr>
          <p:cNvPr id="4" name="Slide Number Placeholder 3"/>
          <p:cNvSpPr>
            <a:spLocks noGrp="1"/>
          </p:cNvSpPr>
          <p:nvPr>
            <p:ph type="sldNum" sz="quarter" idx="5"/>
          </p:nvPr>
        </p:nvSpPr>
        <p:spPr/>
        <p:txBody>
          <a:bodyPr/>
          <a:lstStyle/>
          <a:p>
            <a:fld id="{AC1E63E3-1CA1-F44A-9AFD-112F09FF796B}" type="slidenum">
              <a:rPr lang="en-US" smtClean="0"/>
              <a:t>25</a:t>
            </a:fld>
            <a:endParaRPr lang="en-US"/>
          </a:p>
        </p:txBody>
      </p:sp>
    </p:spTree>
    <p:extLst>
      <p:ext uri="{BB962C8B-B14F-4D97-AF65-F5344CB8AC3E}">
        <p14:creationId xmlns:p14="http://schemas.microsoft.com/office/powerpoint/2010/main" val="171785335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HWCOE-PPT---title-slide-2.png">
            <a:extLst>
              <a:ext uri="{FF2B5EF4-FFF2-40B4-BE49-F238E27FC236}">
                <a16:creationId xmlns:a16="http://schemas.microsoft.com/office/drawing/2014/main" id="{7A89EC8C-9738-4350-98C5-B857FD78968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9144000" cy="5145024"/>
          </a:xfrm>
          <a:prstGeom prst="rect">
            <a:avLst/>
          </a:prstGeom>
        </p:spPr>
      </p:pic>
      <p:sp>
        <p:nvSpPr>
          <p:cNvPr id="2" name="Title 1">
            <a:extLst>
              <a:ext uri="{FF2B5EF4-FFF2-40B4-BE49-F238E27FC236}">
                <a16:creationId xmlns:a16="http://schemas.microsoft.com/office/drawing/2014/main" id="{AE7916C7-996A-4FA9-AC56-14E90D48AF7B}"/>
              </a:ext>
            </a:extLst>
          </p:cNvPr>
          <p:cNvSpPr>
            <a:spLocks noGrp="1"/>
          </p:cNvSpPr>
          <p:nvPr>
            <p:ph type="ctrTitle"/>
          </p:nvPr>
        </p:nvSpPr>
        <p:spPr>
          <a:xfrm>
            <a:off x="862361" y="1210537"/>
            <a:ext cx="8167339" cy="1790700"/>
          </a:xfrm>
        </p:spPr>
        <p:txBody>
          <a:bodyPr anchor="b"/>
          <a:lstStyle>
            <a:lvl1pPr algn="ctr">
              <a:defRPr sz="600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087FBDF0-DB11-416B-9F64-BE7A188C890F}"/>
              </a:ext>
            </a:extLst>
          </p:cNvPr>
          <p:cNvSpPr>
            <a:spLocks noGrp="1"/>
          </p:cNvSpPr>
          <p:nvPr>
            <p:ph type="subTitle" idx="1"/>
          </p:nvPr>
        </p:nvSpPr>
        <p:spPr>
          <a:xfrm>
            <a:off x="862361" y="3127334"/>
            <a:ext cx="8167339" cy="1241425"/>
          </a:xfrm>
        </p:spPr>
        <p:txBody>
          <a:bodyPr/>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F3D7AD6-8105-4714-B6A2-1D4C2E1BDAF7}"/>
              </a:ext>
            </a:extLst>
          </p:cNvPr>
          <p:cNvSpPr>
            <a:spLocks noGrp="1"/>
          </p:cNvSpPr>
          <p:nvPr>
            <p:ph type="dt" sz="half" idx="10"/>
          </p:nvPr>
        </p:nvSpPr>
        <p:spPr>
          <a:xfrm>
            <a:off x="800100" y="4868863"/>
            <a:ext cx="2057400" cy="274637"/>
          </a:xfrm>
        </p:spPr>
        <p:txBody>
          <a:bodyPr/>
          <a:lstStyle>
            <a:lvl1pPr>
              <a:defRPr>
                <a:solidFill>
                  <a:schemeClr val="bg1">
                    <a:lumMod val="75000"/>
                  </a:schemeClr>
                </a:solidFill>
              </a:defRPr>
            </a:lvl1pPr>
          </a:lstStyle>
          <a:p>
            <a:fld id="{C71F4BA8-B4E5-480E-9B47-4477B408FEC4}" type="datetime1">
              <a:rPr lang="en-US" smtClean="0"/>
              <a:t>12/2/2024</a:t>
            </a:fld>
            <a:endParaRPr lang="en-US"/>
          </a:p>
        </p:txBody>
      </p:sp>
      <p:sp>
        <p:nvSpPr>
          <p:cNvPr id="5" name="Footer Placeholder 4">
            <a:extLst>
              <a:ext uri="{FF2B5EF4-FFF2-40B4-BE49-F238E27FC236}">
                <a16:creationId xmlns:a16="http://schemas.microsoft.com/office/drawing/2014/main" id="{E933FC24-AE76-46F6-B517-DB42A9BBF9BC}"/>
              </a:ext>
            </a:extLst>
          </p:cNvPr>
          <p:cNvSpPr>
            <a:spLocks noGrp="1"/>
          </p:cNvSpPr>
          <p:nvPr>
            <p:ph type="ftr" sz="quarter" idx="11"/>
          </p:nvPr>
        </p:nvSpPr>
        <p:spPr>
          <a:xfrm>
            <a:off x="3371850" y="4865604"/>
            <a:ext cx="3086100" cy="274637"/>
          </a:xfrm>
        </p:spPr>
        <p:txBody>
          <a:bodyPr/>
          <a:lstStyle>
            <a:lvl1pPr>
              <a:defRPr>
                <a:solidFill>
                  <a:schemeClr val="bg1">
                    <a:lumMod val="75000"/>
                  </a:schemeClr>
                </a:solidFill>
              </a:defRPr>
            </a:lvl1pPr>
          </a:lstStyle>
          <a:p>
            <a:endParaRPr lang="en-US"/>
          </a:p>
        </p:txBody>
      </p:sp>
      <p:sp>
        <p:nvSpPr>
          <p:cNvPr id="6" name="Slide Number Placeholder 5">
            <a:extLst>
              <a:ext uri="{FF2B5EF4-FFF2-40B4-BE49-F238E27FC236}">
                <a16:creationId xmlns:a16="http://schemas.microsoft.com/office/drawing/2014/main" id="{F97AD2BA-DE45-491B-9B73-92CB0541D6D5}"/>
              </a:ext>
            </a:extLst>
          </p:cNvPr>
          <p:cNvSpPr>
            <a:spLocks noGrp="1"/>
          </p:cNvSpPr>
          <p:nvPr>
            <p:ph type="sldNum" sz="quarter" idx="12"/>
          </p:nvPr>
        </p:nvSpPr>
        <p:spPr>
          <a:xfrm>
            <a:off x="6972300" y="4868862"/>
            <a:ext cx="2057400" cy="274637"/>
          </a:xfrm>
        </p:spPr>
        <p:txBody>
          <a:bodyPr/>
          <a:lstStyle>
            <a:lvl1pPr>
              <a:defRPr>
                <a:solidFill>
                  <a:schemeClr val="bg1">
                    <a:lumMod val="75000"/>
                  </a:schemeClr>
                </a:solidFill>
              </a:defRPr>
            </a:lvl1pPr>
          </a:lstStyle>
          <a:p>
            <a:fld id="{4A19EB60-39CE-4A34-B566-492900AE04E2}" type="slidenum">
              <a:rPr lang="en-US" smtClean="0"/>
              <a:pPr/>
              <a:t>‹#›</a:t>
            </a:fld>
            <a:endParaRPr lang="en-US"/>
          </a:p>
        </p:txBody>
      </p:sp>
    </p:spTree>
    <p:extLst>
      <p:ext uri="{BB962C8B-B14F-4D97-AF65-F5344CB8AC3E}">
        <p14:creationId xmlns:p14="http://schemas.microsoft.com/office/powerpoint/2010/main" val="7507377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F4966A-DCD0-4261-8005-13A27980621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AF829F9-EF7A-42C3-83B8-187B5D74F01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DEF4C44-5D16-482A-9F84-8BF42E9698C4}"/>
              </a:ext>
            </a:extLst>
          </p:cNvPr>
          <p:cNvSpPr>
            <a:spLocks noGrp="1"/>
          </p:cNvSpPr>
          <p:nvPr>
            <p:ph type="dt" sz="half" idx="10"/>
          </p:nvPr>
        </p:nvSpPr>
        <p:spPr/>
        <p:txBody>
          <a:bodyPr/>
          <a:lstStyle/>
          <a:p>
            <a:fld id="{E2608F6F-B843-49EF-93BD-F06466973206}" type="datetime1">
              <a:rPr lang="en-US" smtClean="0"/>
              <a:t>12/2/2024</a:t>
            </a:fld>
            <a:endParaRPr lang="en-US"/>
          </a:p>
        </p:txBody>
      </p:sp>
      <p:sp>
        <p:nvSpPr>
          <p:cNvPr id="5" name="Footer Placeholder 4">
            <a:extLst>
              <a:ext uri="{FF2B5EF4-FFF2-40B4-BE49-F238E27FC236}">
                <a16:creationId xmlns:a16="http://schemas.microsoft.com/office/drawing/2014/main" id="{CA73B786-B5A3-4E2F-8246-FF45AA8580F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59D722-9319-49E3-9204-65AF1A0868C2}"/>
              </a:ext>
            </a:extLst>
          </p:cNvPr>
          <p:cNvSpPr>
            <a:spLocks noGrp="1"/>
          </p:cNvSpPr>
          <p:nvPr>
            <p:ph type="sldNum" sz="quarter" idx="12"/>
          </p:nvPr>
        </p:nvSpPr>
        <p:spPr/>
        <p:txBody>
          <a:bodyPr/>
          <a:lstStyle/>
          <a:p>
            <a:fld id="{4A19EB60-39CE-4A34-B566-492900AE04E2}" type="slidenum">
              <a:rPr lang="en-US" smtClean="0"/>
              <a:t>‹#›</a:t>
            </a:fld>
            <a:endParaRPr lang="en-US"/>
          </a:p>
        </p:txBody>
      </p:sp>
    </p:spTree>
    <p:extLst>
      <p:ext uri="{BB962C8B-B14F-4D97-AF65-F5344CB8AC3E}">
        <p14:creationId xmlns:p14="http://schemas.microsoft.com/office/powerpoint/2010/main" val="38753041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8498DDB-3720-4F33-9153-3A79DD4CCA00}"/>
              </a:ext>
            </a:extLst>
          </p:cNvPr>
          <p:cNvSpPr>
            <a:spLocks noGrp="1"/>
          </p:cNvSpPr>
          <p:nvPr>
            <p:ph type="title" orient="vert"/>
          </p:nvPr>
        </p:nvSpPr>
        <p:spPr>
          <a:xfrm>
            <a:off x="6781797" y="654205"/>
            <a:ext cx="2057401" cy="3978120"/>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FE17457-32A2-48F5-ACC4-7E335692031F}"/>
              </a:ext>
            </a:extLst>
          </p:cNvPr>
          <p:cNvSpPr>
            <a:spLocks noGrp="1"/>
          </p:cNvSpPr>
          <p:nvPr>
            <p:ph type="body" orient="vert" idx="1"/>
          </p:nvPr>
        </p:nvSpPr>
        <p:spPr>
          <a:xfrm>
            <a:off x="304800" y="654205"/>
            <a:ext cx="6319024" cy="397812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EADBBF9-4925-4ED6-B450-A6A1D3D3A989}"/>
              </a:ext>
            </a:extLst>
          </p:cNvPr>
          <p:cNvSpPr>
            <a:spLocks noGrp="1"/>
          </p:cNvSpPr>
          <p:nvPr>
            <p:ph type="dt" sz="half" idx="10"/>
          </p:nvPr>
        </p:nvSpPr>
        <p:spPr/>
        <p:txBody>
          <a:bodyPr/>
          <a:lstStyle/>
          <a:p>
            <a:fld id="{9212329C-169D-4540-A2D5-70555910671E}" type="datetime1">
              <a:rPr lang="en-US" smtClean="0"/>
              <a:t>12/2/2024</a:t>
            </a:fld>
            <a:endParaRPr lang="en-US"/>
          </a:p>
        </p:txBody>
      </p:sp>
      <p:sp>
        <p:nvSpPr>
          <p:cNvPr id="5" name="Footer Placeholder 4">
            <a:extLst>
              <a:ext uri="{FF2B5EF4-FFF2-40B4-BE49-F238E27FC236}">
                <a16:creationId xmlns:a16="http://schemas.microsoft.com/office/drawing/2014/main" id="{924C73FE-DD42-4C97-B7F0-0489045D14A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0CC8B5B-E116-4B6F-87F3-E02503CFBC57}"/>
              </a:ext>
            </a:extLst>
          </p:cNvPr>
          <p:cNvSpPr>
            <a:spLocks noGrp="1"/>
          </p:cNvSpPr>
          <p:nvPr>
            <p:ph type="sldNum" sz="quarter" idx="12"/>
          </p:nvPr>
        </p:nvSpPr>
        <p:spPr/>
        <p:txBody>
          <a:bodyPr/>
          <a:lstStyle/>
          <a:p>
            <a:fld id="{4A19EB60-39CE-4A34-B566-492900AE04E2}" type="slidenum">
              <a:rPr lang="en-US" smtClean="0"/>
              <a:t>‹#›</a:t>
            </a:fld>
            <a:endParaRPr lang="en-US"/>
          </a:p>
        </p:txBody>
      </p:sp>
    </p:spTree>
    <p:extLst>
      <p:ext uri="{BB962C8B-B14F-4D97-AF65-F5344CB8AC3E}">
        <p14:creationId xmlns:p14="http://schemas.microsoft.com/office/powerpoint/2010/main" val="372088683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922BEDA4-2F24-4F5F-8C53-4C35882ACD2A}"/>
              </a:ext>
            </a:extLst>
          </p:cNvPr>
          <p:cNvSpPr>
            <a:spLocks noGrp="1"/>
          </p:cNvSpPr>
          <p:nvPr>
            <p:ph type="dt" sz="half" idx="10"/>
          </p:nvPr>
        </p:nvSpPr>
        <p:spPr/>
        <p:txBody>
          <a:bodyPr/>
          <a:lstStyle/>
          <a:p>
            <a:fld id="{4636C60E-18FA-4D63-ADD3-13B110DC59F7}" type="datetime1">
              <a:rPr lang="en-US" smtClean="0"/>
              <a:t>12/2/2024</a:t>
            </a:fld>
            <a:endParaRPr lang="en-US"/>
          </a:p>
        </p:txBody>
      </p:sp>
      <p:sp>
        <p:nvSpPr>
          <p:cNvPr id="4" name="Footer Placeholder 3">
            <a:extLst>
              <a:ext uri="{FF2B5EF4-FFF2-40B4-BE49-F238E27FC236}">
                <a16:creationId xmlns:a16="http://schemas.microsoft.com/office/drawing/2014/main" id="{624FB404-B7B7-451A-968A-342252DFBDA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DAFEFBC-D9F5-4C32-86C7-CD6F4292EAF5}"/>
              </a:ext>
            </a:extLst>
          </p:cNvPr>
          <p:cNvSpPr>
            <a:spLocks noGrp="1"/>
          </p:cNvSpPr>
          <p:nvPr>
            <p:ph type="sldNum" sz="quarter" idx="12"/>
          </p:nvPr>
        </p:nvSpPr>
        <p:spPr/>
        <p:txBody>
          <a:bodyPr/>
          <a:lstStyle/>
          <a:p>
            <a:fld id="{4A19EB60-39CE-4A34-B566-492900AE04E2}" type="slidenum">
              <a:rPr lang="en-US" smtClean="0"/>
              <a:t>‹#›</a:t>
            </a:fld>
            <a:endParaRPr lang="en-US"/>
          </a:p>
        </p:txBody>
      </p:sp>
      <p:pic>
        <p:nvPicPr>
          <p:cNvPr id="6" name="Picture 5">
            <a:extLst>
              <a:ext uri="{FF2B5EF4-FFF2-40B4-BE49-F238E27FC236}">
                <a16:creationId xmlns:a16="http://schemas.microsoft.com/office/drawing/2014/main" id="{74B64C01-231C-40B9-9D5C-5BEA2D379F0F}"/>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892926" y="1416050"/>
            <a:ext cx="3454400" cy="2311400"/>
          </a:xfrm>
          <a:prstGeom prst="rect">
            <a:avLst/>
          </a:prstGeom>
        </p:spPr>
      </p:pic>
    </p:spTree>
    <p:extLst>
      <p:ext uri="{BB962C8B-B14F-4D97-AF65-F5344CB8AC3E}">
        <p14:creationId xmlns:p14="http://schemas.microsoft.com/office/powerpoint/2010/main" val="1256420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5970AA-BEDA-4C34-90CA-BE20DB0681B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7755FF3-3DC2-4619-B549-D3A1AAF1420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40730C9-C00C-42A4-904E-C87BDC5E5C2C}"/>
              </a:ext>
            </a:extLst>
          </p:cNvPr>
          <p:cNvSpPr>
            <a:spLocks noGrp="1"/>
          </p:cNvSpPr>
          <p:nvPr>
            <p:ph type="dt" sz="half" idx="10"/>
          </p:nvPr>
        </p:nvSpPr>
        <p:spPr/>
        <p:txBody>
          <a:bodyPr/>
          <a:lstStyle/>
          <a:p>
            <a:fld id="{118B2A8F-D1D1-40AC-A83B-D4F03AF13189}" type="datetime1">
              <a:rPr lang="en-US" smtClean="0"/>
              <a:t>12/2/2024</a:t>
            </a:fld>
            <a:endParaRPr lang="en-US"/>
          </a:p>
        </p:txBody>
      </p:sp>
      <p:sp>
        <p:nvSpPr>
          <p:cNvPr id="5" name="Footer Placeholder 4">
            <a:extLst>
              <a:ext uri="{FF2B5EF4-FFF2-40B4-BE49-F238E27FC236}">
                <a16:creationId xmlns:a16="http://schemas.microsoft.com/office/drawing/2014/main" id="{8A25FC81-A3F2-4E9C-AEF8-A3AF9849D12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C7AE109-F918-4DDB-AE91-D1667B22859A}"/>
              </a:ext>
            </a:extLst>
          </p:cNvPr>
          <p:cNvSpPr>
            <a:spLocks noGrp="1"/>
          </p:cNvSpPr>
          <p:nvPr>
            <p:ph type="sldNum" sz="quarter" idx="12"/>
          </p:nvPr>
        </p:nvSpPr>
        <p:spPr/>
        <p:txBody>
          <a:bodyPr/>
          <a:lstStyle/>
          <a:p>
            <a:fld id="{4A19EB60-39CE-4A34-B566-492900AE04E2}" type="slidenum">
              <a:rPr lang="en-US" smtClean="0"/>
              <a:pPr/>
              <a:t>‹#›</a:t>
            </a:fld>
            <a:r>
              <a:rPr lang="en-US"/>
              <a:t> / 22</a:t>
            </a:r>
          </a:p>
        </p:txBody>
      </p:sp>
    </p:spTree>
    <p:extLst>
      <p:ext uri="{BB962C8B-B14F-4D97-AF65-F5344CB8AC3E}">
        <p14:creationId xmlns:p14="http://schemas.microsoft.com/office/powerpoint/2010/main" val="40559255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B82C77-16BA-4D10-B876-3284C380C416}"/>
              </a:ext>
            </a:extLst>
          </p:cNvPr>
          <p:cNvSpPr>
            <a:spLocks noGrp="1"/>
          </p:cNvSpPr>
          <p:nvPr>
            <p:ph type="title"/>
          </p:nvPr>
        </p:nvSpPr>
        <p:spPr>
          <a:xfrm>
            <a:off x="623888" y="1282700"/>
            <a:ext cx="7886700" cy="2139950"/>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70C8115-6A11-4C4B-9858-A8E599D8A964}"/>
              </a:ext>
            </a:extLst>
          </p:cNvPr>
          <p:cNvSpPr>
            <a:spLocks noGrp="1"/>
          </p:cNvSpPr>
          <p:nvPr>
            <p:ph type="body" idx="1"/>
          </p:nvPr>
        </p:nvSpPr>
        <p:spPr>
          <a:xfrm>
            <a:off x="623888" y="3441700"/>
            <a:ext cx="7886700" cy="1125538"/>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E0EFEA1-81FC-498B-B033-625A5448941D}"/>
              </a:ext>
            </a:extLst>
          </p:cNvPr>
          <p:cNvSpPr>
            <a:spLocks noGrp="1"/>
          </p:cNvSpPr>
          <p:nvPr>
            <p:ph type="dt" sz="half" idx="10"/>
          </p:nvPr>
        </p:nvSpPr>
        <p:spPr/>
        <p:txBody>
          <a:bodyPr/>
          <a:lstStyle/>
          <a:p>
            <a:fld id="{DD3A168C-A2EE-4D1C-958B-4BD46F638322}" type="datetime1">
              <a:rPr lang="en-US" smtClean="0"/>
              <a:t>12/2/2024</a:t>
            </a:fld>
            <a:endParaRPr lang="en-US"/>
          </a:p>
        </p:txBody>
      </p:sp>
      <p:sp>
        <p:nvSpPr>
          <p:cNvPr id="5" name="Footer Placeholder 4">
            <a:extLst>
              <a:ext uri="{FF2B5EF4-FFF2-40B4-BE49-F238E27FC236}">
                <a16:creationId xmlns:a16="http://schemas.microsoft.com/office/drawing/2014/main" id="{C5226BC3-DEDC-4248-8735-60737E13B1E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C1F589C-AA04-488F-96EE-7C75BC9673A8}"/>
              </a:ext>
            </a:extLst>
          </p:cNvPr>
          <p:cNvSpPr>
            <a:spLocks noGrp="1"/>
          </p:cNvSpPr>
          <p:nvPr>
            <p:ph type="sldNum" sz="quarter" idx="12"/>
          </p:nvPr>
        </p:nvSpPr>
        <p:spPr/>
        <p:txBody>
          <a:bodyPr/>
          <a:lstStyle/>
          <a:p>
            <a:fld id="{4A19EB60-39CE-4A34-B566-492900AE04E2}" type="slidenum">
              <a:rPr lang="en-US" smtClean="0"/>
              <a:pPr/>
              <a:t>‹#›</a:t>
            </a:fld>
            <a:r>
              <a:rPr lang="en-US"/>
              <a:t> / 24</a:t>
            </a:r>
          </a:p>
        </p:txBody>
      </p:sp>
    </p:spTree>
    <p:extLst>
      <p:ext uri="{BB962C8B-B14F-4D97-AF65-F5344CB8AC3E}">
        <p14:creationId xmlns:p14="http://schemas.microsoft.com/office/powerpoint/2010/main" val="35661290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5AF877-7B1D-4F52-93D9-E2E2EE75369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6F4A36A-43D2-4FC3-BA75-733B8C95E66A}"/>
              </a:ext>
            </a:extLst>
          </p:cNvPr>
          <p:cNvSpPr>
            <a:spLocks noGrp="1"/>
          </p:cNvSpPr>
          <p:nvPr>
            <p:ph sz="half" idx="1"/>
          </p:nvPr>
        </p:nvSpPr>
        <p:spPr>
          <a:xfrm>
            <a:off x="304800" y="1522141"/>
            <a:ext cx="4191000" cy="31101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C54A5C9-ACE5-4411-B992-9A5BC9197CE1}"/>
              </a:ext>
            </a:extLst>
          </p:cNvPr>
          <p:cNvSpPr>
            <a:spLocks noGrp="1"/>
          </p:cNvSpPr>
          <p:nvPr>
            <p:ph sz="half" idx="2"/>
          </p:nvPr>
        </p:nvSpPr>
        <p:spPr>
          <a:xfrm>
            <a:off x="4648200" y="1522141"/>
            <a:ext cx="4191000" cy="31101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B4B38FB-93F8-4E33-A8AA-BB0CCF8AEF7E}"/>
              </a:ext>
            </a:extLst>
          </p:cNvPr>
          <p:cNvSpPr>
            <a:spLocks noGrp="1"/>
          </p:cNvSpPr>
          <p:nvPr>
            <p:ph type="dt" sz="half" idx="10"/>
          </p:nvPr>
        </p:nvSpPr>
        <p:spPr/>
        <p:txBody>
          <a:bodyPr/>
          <a:lstStyle/>
          <a:p>
            <a:fld id="{A3F8F2BA-B089-4561-9836-FFBB517DCFA0}" type="datetime1">
              <a:rPr lang="en-US" smtClean="0"/>
              <a:t>12/2/2024</a:t>
            </a:fld>
            <a:endParaRPr lang="en-US"/>
          </a:p>
        </p:txBody>
      </p:sp>
      <p:sp>
        <p:nvSpPr>
          <p:cNvPr id="6" name="Footer Placeholder 5">
            <a:extLst>
              <a:ext uri="{FF2B5EF4-FFF2-40B4-BE49-F238E27FC236}">
                <a16:creationId xmlns:a16="http://schemas.microsoft.com/office/drawing/2014/main" id="{229A9545-A86F-43BF-BA2B-E6848B0C32A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C7C9CE1-BA4A-4ED6-A0FA-D8328BEF9C0E}"/>
              </a:ext>
            </a:extLst>
          </p:cNvPr>
          <p:cNvSpPr>
            <a:spLocks noGrp="1"/>
          </p:cNvSpPr>
          <p:nvPr>
            <p:ph type="sldNum" sz="quarter" idx="12"/>
          </p:nvPr>
        </p:nvSpPr>
        <p:spPr/>
        <p:txBody>
          <a:bodyPr/>
          <a:lstStyle/>
          <a:p>
            <a:fld id="{4A19EB60-39CE-4A34-B566-492900AE04E2}" type="slidenum">
              <a:rPr lang="en-US" smtClean="0"/>
              <a:pPr/>
              <a:t>‹#›</a:t>
            </a:fld>
            <a:r>
              <a:rPr lang="en-US"/>
              <a:t> / 22</a:t>
            </a:r>
          </a:p>
        </p:txBody>
      </p:sp>
    </p:spTree>
    <p:extLst>
      <p:ext uri="{BB962C8B-B14F-4D97-AF65-F5344CB8AC3E}">
        <p14:creationId xmlns:p14="http://schemas.microsoft.com/office/powerpoint/2010/main" val="35314517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C301FF3-8B11-4728-816A-A8C2BB16124D}"/>
              </a:ext>
            </a:extLst>
          </p:cNvPr>
          <p:cNvSpPr>
            <a:spLocks noGrp="1"/>
          </p:cNvSpPr>
          <p:nvPr>
            <p:ph type="body" idx="1"/>
          </p:nvPr>
        </p:nvSpPr>
        <p:spPr>
          <a:xfrm>
            <a:off x="304800" y="1425846"/>
            <a:ext cx="4194175" cy="6191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F037DBD-9230-4329-B5AA-101E9598EAB0}"/>
              </a:ext>
            </a:extLst>
          </p:cNvPr>
          <p:cNvSpPr>
            <a:spLocks noGrp="1"/>
          </p:cNvSpPr>
          <p:nvPr>
            <p:ph sz="half" idx="2"/>
          </p:nvPr>
        </p:nvSpPr>
        <p:spPr>
          <a:xfrm>
            <a:off x="304800" y="2086092"/>
            <a:ext cx="4194175" cy="2555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DD4BF25-B962-489D-9673-E1F90927BA92}"/>
              </a:ext>
            </a:extLst>
          </p:cNvPr>
          <p:cNvSpPr>
            <a:spLocks noGrp="1"/>
          </p:cNvSpPr>
          <p:nvPr>
            <p:ph type="body" sz="quarter" idx="3"/>
          </p:nvPr>
        </p:nvSpPr>
        <p:spPr>
          <a:xfrm>
            <a:off x="4629148" y="1425845"/>
            <a:ext cx="4210051" cy="6191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24BD6E8-B013-46D6-92D5-A0048A45F850}"/>
              </a:ext>
            </a:extLst>
          </p:cNvPr>
          <p:cNvSpPr>
            <a:spLocks noGrp="1"/>
          </p:cNvSpPr>
          <p:nvPr>
            <p:ph sz="quarter" idx="4"/>
          </p:nvPr>
        </p:nvSpPr>
        <p:spPr>
          <a:xfrm>
            <a:off x="4629149" y="2086092"/>
            <a:ext cx="4210049" cy="2555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C7D0E8A-54AC-4EB2-8E19-012D4DEFFB08}"/>
              </a:ext>
            </a:extLst>
          </p:cNvPr>
          <p:cNvSpPr>
            <a:spLocks noGrp="1"/>
          </p:cNvSpPr>
          <p:nvPr>
            <p:ph type="dt" sz="half" idx="10"/>
          </p:nvPr>
        </p:nvSpPr>
        <p:spPr/>
        <p:txBody>
          <a:bodyPr/>
          <a:lstStyle/>
          <a:p>
            <a:fld id="{C26969E7-463E-4645-A774-C8E0F546E2B4}" type="datetime1">
              <a:rPr lang="en-US" smtClean="0"/>
              <a:t>12/2/2024</a:t>
            </a:fld>
            <a:endParaRPr lang="en-US"/>
          </a:p>
        </p:txBody>
      </p:sp>
      <p:sp>
        <p:nvSpPr>
          <p:cNvPr id="8" name="Footer Placeholder 7">
            <a:extLst>
              <a:ext uri="{FF2B5EF4-FFF2-40B4-BE49-F238E27FC236}">
                <a16:creationId xmlns:a16="http://schemas.microsoft.com/office/drawing/2014/main" id="{8AAEAEBD-FA40-40FC-816E-5548D777BE5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E6AA77B-0D9B-48AB-B528-46BE69DFD6F3}"/>
              </a:ext>
            </a:extLst>
          </p:cNvPr>
          <p:cNvSpPr>
            <a:spLocks noGrp="1"/>
          </p:cNvSpPr>
          <p:nvPr>
            <p:ph type="sldNum" sz="quarter" idx="12"/>
          </p:nvPr>
        </p:nvSpPr>
        <p:spPr/>
        <p:txBody>
          <a:bodyPr/>
          <a:lstStyle/>
          <a:p>
            <a:fld id="{4A19EB60-39CE-4A34-B566-492900AE04E2}" type="slidenum">
              <a:rPr lang="en-US" smtClean="0"/>
              <a:t>‹#›</a:t>
            </a:fld>
            <a:endParaRPr lang="en-US"/>
          </a:p>
        </p:txBody>
      </p:sp>
      <p:sp>
        <p:nvSpPr>
          <p:cNvPr id="10" name="Title 1">
            <a:extLst>
              <a:ext uri="{FF2B5EF4-FFF2-40B4-BE49-F238E27FC236}">
                <a16:creationId xmlns:a16="http://schemas.microsoft.com/office/drawing/2014/main" id="{6A035B43-908D-41B3-91F7-3034F3659249}"/>
              </a:ext>
            </a:extLst>
          </p:cNvPr>
          <p:cNvSpPr>
            <a:spLocks noGrp="1"/>
          </p:cNvSpPr>
          <p:nvPr>
            <p:ph type="title"/>
          </p:nvPr>
        </p:nvSpPr>
        <p:spPr>
          <a:xfrm>
            <a:off x="304800" y="561585"/>
            <a:ext cx="8534400" cy="825618"/>
          </a:xfrm>
        </p:spPr>
        <p:txBody>
          <a:bodyPr/>
          <a:lstStyle/>
          <a:p>
            <a:r>
              <a:rPr lang="en-US"/>
              <a:t>Click to edit Master title style</a:t>
            </a:r>
          </a:p>
        </p:txBody>
      </p:sp>
    </p:spTree>
    <p:extLst>
      <p:ext uri="{BB962C8B-B14F-4D97-AF65-F5344CB8AC3E}">
        <p14:creationId xmlns:p14="http://schemas.microsoft.com/office/powerpoint/2010/main" val="38694796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B25704-EF16-4CA1-83D3-E96365BE189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3590EE7-D27C-4ADD-9DD0-0D21C201215E}"/>
              </a:ext>
            </a:extLst>
          </p:cNvPr>
          <p:cNvSpPr>
            <a:spLocks noGrp="1"/>
          </p:cNvSpPr>
          <p:nvPr>
            <p:ph type="dt" sz="half" idx="10"/>
          </p:nvPr>
        </p:nvSpPr>
        <p:spPr/>
        <p:txBody>
          <a:bodyPr/>
          <a:lstStyle/>
          <a:p>
            <a:fld id="{5ED161AD-7788-417B-8C43-C91CF7C3C15F}" type="datetime1">
              <a:rPr lang="en-US" smtClean="0"/>
              <a:t>12/2/2024</a:t>
            </a:fld>
            <a:endParaRPr lang="en-US"/>
          </a:p>
        </p:txBody>
      </p:sp>
      <p:sp>
        <p:nvSpPr>
          <p:cNvPr id="4" name="Footer Placeholder 3">
            <a:extLst>
              <a:ext uri="{FF2B5EF4-FFF2-40B4-BE49-F238E27FC236}">
                <a16:creationId xmlns:a16="http://schemas.microsoft.com/office/drawing/2014/main" id="{15B2FE9E-AA9F-41EB-9DE1-93BDD073BF6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45AF7D0-E362-4570-8CA8-F6EB280BDDC1}"/>
              </a:ext>
            </a:extLst>
          </p:cNvPr>
          <p:cNvSpPr>
            <a:spLocks noGrp="1"/>
          </p:cNvSpPr>
          <p:nvPr>
            <p:ph type="sldNum" sz="quarter" idx="12"/>
          </p:nvPr>
        </p:nvSpPr>
        <p:spPr/>
        <p:txBody>
          <a:bodyPr/>
          <a:lstStyle/>
          <a:p>
            <a:fld id="{4A19EB60-39CE-4A34-B566-492900AE04E2}" type="slidenum">
              <a:rPr lang="en-US" smtClean="0"/>
              <a:t>‹#›</a:t>
            </a:fld>
            <a:endParaRPr lang="en-US"/>
          </a:p>
        </p:txBody>
      </p:sp>
    </p:spTree>
    <p:extLst>
      <p:ext uri="{BB962C8B-B14F-4D97-AF65-F5344CB8AC3E}">
        <p14:creationId xmlns:p14="http://schemas.microsoft.com/office/powerpoint/2010/main" val="3474151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393332C-E62F-4143-8076-6F075EBD83B4}"/>
              </a:ext>
            </a:extLst>
          </p:cNvPr>
          <p:cNvSpPr>
            <a:spLocks noGrp="1"/>
          </p:cNvSpPr>
          <p:nvPr>
            <p:ph type="dt" sz="half" idx="10"/>
          </p:nvPr>
        </p:nvSpPr>
        <p:spPr/>
        <p:txBody>
          <a:bodyPr/>
          <a:lstStyle/>
          <a:p>
            <a:fld id="{75B64199-85A5-4199-80D4-3DCD427E0C63}" type="datetime1">
              <a:rPr lang="en-US" smtClean="0"/>
              <a:t>12/2/2024</a:t>
            </a:fld>
            <a:endParaRPr lang="en-US"/>
          </a:p>
        </p:txBody>
      </p:sp>
      <p:sp>
        <p:nvSpPr>
          <p:cNvPr id="3" name="Footer Placeholder 2">
            <a:extLst>
              <a:ext uri="{FF2B5EF4-FFF2-40B4-BE49-F238E27FC236}">
                <a16:creationId xmlns:a16="http://schemas.microsoft.com/office/drawing/2014/main" id="{91E43231-430D-415D-85F4-B6FC9F44A96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825D30D-019A-4CAA-8133-F412482B19F8}"/>
              </a:ext>
            </a:extLst>
          </p:cNvPr>
          <p:cNvSpPr>
            <a:spLocks noGrp="1"/>
          </p:cNvSpPr>
          <p:nvPr>
            <p:ph type="sldNum" sz="quarter" idx="12"/>
          </p:nvPr>
        </p:nvSpPr>
        <p:spPr/>
        <p:txBody>
          <a:bodyPr/>
          <a:lstStyle/>
          <a:p>
            <a:fld id="{4A19EB60-39CE-4A34-B566-492900AE04E2}" type="slidenum">
              <a:rPr lang="en-US" smtClean="0"/>
              <a:t>‹#›</a:t>
            </a:fld>
            <a:endParaRPr lang="en-US"/>
          </a:p>
        </p:txBody>
      </p:sp>
    </p:spTree>
    <p:extLst>
      <p:ext uri="{BB962C8B-B14F-4D97-AF65-F5344CB8AC3E}">
        <p14:creationId xmlns:p14="http://schemas.microsoft.com/office/powerpoint/2010/main" val="29194601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9298779-0FEA-4652-9258-52D2C11F43D4}"/>
              </a:ext>
            </a:extLst>
          </p:cNvPr>
          <p:cNvSpPr>
            <a:spLocks noGrp="1"/>
          </p:cNvSpPr>
          <p:nvPr>
            <p:ph idx="1"/>
          </p:nvPr>
        </p:nvSpPr>
        <p:spPr>
          <a:xfrm>
            <a:off x="3887787" y="741363"/>
            <a:ext cx="4951411" cy="390497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F9FF481-6F90-4252-9672-55A32F5F0D98}"/>
              </a:ext>
            </a:extLst>
          </p:cNvPr>
          <p:cNvSpPr>
            <a:spLocks noGrp="1"/>
          </p:cNvSpPr>
          <p:nvPr>
            <p:ph type="dt" sz="half" idx="10"/>
          </p:nvPr>
        </p:nvSpPr>
        <p:spPr/>
        <p:txBody>
          <a:bodyPr/>
          <a:lstStyle/>
          <a:p>
            <a:fld id="{814C3B09-E3F7-45DB-A3DB-EA23D69B2AE1}" type="datetime1">
              <a:rPr lang="en-US" smtClean="0"/>
              <a:t>12/2/2024</a:t>
            </a:fld>
            <a:endParaRPr lang="en-US"/>
          </a:p>
        </p:txBody>
      </p:sp>
      <p:sp>
        <p:nvSpPr>
          <p:cNvPr id="6" name="Footer Placeholder 5">
            <a:extLst>
              <a:ext uri="{FF2B5EF4-FFF2-40B4-BE49-F238E27FC236}">
                <a16:creationId xmlns:a16="http://schemas.microsoft.com/office/drawing/2014/main" id="{21F994AF-8129-4130-8F3F-F6016D8C210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A750105-3082-48CF-9849-11BBBE147C54}"/>
              </a:ext>
            </a:extLst>
          </p:cNvPr>
          <p:cNvSpPr>
            <a:spLocks noGrp="1"/>
          </p:cNvSpPr>
          <p:nvPr>
            <p:ph type="sldNum" sz="quarter" idx="12"/>
          </p:nvPr>
        </p:nvSpPr>
        <p:spPr/>
        <p:txBody>
          <a:bodyPr/>
          <a:lstStyle/>
          <a:p>
            <a:fld id="{4A19EB60-39CE-4A34-B566-492900AE04E2}" type="slidenum">
              <a:rPr lang="en-US" smtClean="0"/>
              <a:t>‹#›</a:t>
            </a:fld>
            <a:endParaRPr lang="en-US"/>
          </a:p>
        </p:txBody>
      </p:sp>
      <p:sp>
        <p:nvSpPr>
          <p:cNvPr id="8" name="Text Placeholder 3">
            <a:extLst>
              <a:ext uri="{FF2B5EF4-FFF2-40B4-BE49-F238E27FC236}">
                <a16:creationId xmlns:a16="http://schemas.microsoft.com/office/drawing/2014/main" id="{7163FF63-206A-41D7-9BE2-8A7B65ECB31F}"/>
              </a:ext>
            </a:extLst>
          </p:cNvPr>
          <p:cNvSpPr>
            <a:spLocks noGrp="1"/>
          </p:cNvSpPr>
          <p:nvPr>
            <p:ph type="body" sz="half" idx="2"/>
          </p:nvPr>
        </p:nvSpPr>
        <p:spPr>
          <a:xfrm>
            <a:off x="304800" y="1914524"/>
            <a:ext cx="3275013" cy="2724383"/>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Title 1">
            <a:extLst>
              <a:ext uri="{FF2B5EF4-FFF2-40B4-BE49-F238E27FC236}">
                <a16:creationId xmlns:a16="http://schemas.microsoft.com/office/drawing/2014/main" id="{0B8EB2A2-D171-4110-B5BC-0CF420C582A5}"/>
              </a:ext>
            </a:extLst>
          </p:cNvPr>
          <p:cNvSpPr>
            <a:spLocks noGrp="1"/>
          </p:cNvSpPr>
          <p:nvPr>
            <p:ph type="title"/>
          </p:nvPr>
        </p:nvSpPr>
        <p:spPr>
          <a:xfrm>
            <a:off x="304800" y="741362"/>
            <a:ext cx="3275013" cy="1042833"/>
          </a:xfrm>
        </p:spPr>
        <p:txBody>
          <a:bodyPr anchor="b"/>
          <a:lstStyle>
            <a:lvl1pPr>
              <a:defRPr sz="3200"/>
            </a:lvl1pPr>
          </a:lstStyle>
          <a:p>
            <a:r>
              <a:rPr lang="en-US"/>
              <a:t>Click to edit Master title style</a:t>
            </a:r>
          </a:p>
        </p:txBody>
      </p:sp>
    </p:spTree>
    <p:extLst>
      <p:ext uri="{BB962C8B-B14F-4D97-AF65-F5344CB8AC3E}">
        <p14:creationId xmlns:p14="http://schemas.microsoft.com/office/powerpoint/2010/main" val="11490282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577B80-A0B4-4D48-B32D-E027DBEA79F5}"/>
              </a:ext>
            </a:extLst>
          </p:cNvPr>
          <p:cNvSpPr>
            <a:spLocks noGrp="1"/>
          </p:cNvSpPr>
          <p:nvPr>
            <p:ph type="title"/>
          </p:nvPr>
        </p:nvSpPr>
        <p:spPr>
          <a:xfrm>
            <a:off x="304800" y="741362"/>
            <a:ext cx="3275013" cy="1042833"/>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6D4CB04-CC01-497D-869A-EFB981664DE7}"/>
              </a:ext>
            </a:extLst>
          </p:cNvPr>
          <p:cNvSpPr>
            <a:spLocks noGrp="1"/>
          </p:cNvSpPr>
          <p:nvPr>
            <p:ph type="pic" idx="1"/>
          </p:nvPr>
        </p:nvSpPr>
        <p:spPr>
          <a:xfrm>
            <a:off x="3887787" y="741363"/>
            <a:ext cx="4951411" cy="389754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52112CA4-1AA5-42DC-9FCF-C2E050104736}"/>
              </a:ext>
            </a:extLst>
          </p:cNvPr>
          <p:cNvSpPr>
            <a:spLocks noGrp="1"/>
          </p:cNvSpPr>
          <p:nvPr>
            <p:ph type="body" sz="half" idx="2"/>
          </p:nvPr>
        </p:nvSpPr>
        <p:spPr>
          <a:xfrm>
            <a:off x="304800" y="1914524"/>
            <a:ext cx="3275013" cy="2724383"/>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2570274-5359-4E4B-98F3-B7F1C5BF582B}"/>
              </a:ext>
            </a:extLst>
          </p:cNvPr>
          <p:cNvSpPr>
            <a:spLocks noGrp="1"/>
          </p:cNvSpPr>
          <p:nvPr>
            <p:ph type="dt" sz="half" idx="10"/>
          </p:nvPr>
        </p:nvSpPr>
        <p:spPr/>
        <p:txBody>
          <a:bodyPr/>
          <a:lstStyle/>
          <a:p>
            <a:fld id="{EB16F6A4-D4EF-4D47-AD62-DD3494D158E5}" type="datetime1">
              <a:rPr lang="en-US" smtClean="0"/>
              <a:t>12/2/2024</a:t>
            </a:fld>
            <a:endParaRPr lang="en-US"/>
          </a:p>
        </p:txBody>
      </p:sp>
      <p:sp>
        <p:nvSpPr>
          <p:cNvPr id="6" name="Footer Placeholder 5">
            <a:extLst>
              <a:ext uri="{FF2B5EF4-FFF2-40B4-BE49-F238E27FC236}">
                <a16:creationId xmlns:a16="http://schemas.microsoft.com/office/drawing/2014/main" id="{ADB4ABDE-ADEB-4AAE-B87E-957FC30EDBB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873108-FF77-4AC2-B4DE-EBF51F4565D6}"/>
              </a:ext>
            </a:extLst>
          </p:cNvPr>
          <p:cNvSpPr>
            <a:spLocks noGrp="1"/>
          </p:cNvSpPr>
          <p:nvPr>
            <p:ph type="sldNum" sz="quarter" idx="12"/>
          </p:nvPr>
        </p:nvSpPr>
        <p:spPr/>
        <p:txBody>
          <a:bodyPr/>
          <a:lstStyle/>
          <a:p>
            <a:fld id="{4A19EB60-39CE-4A34-B566-492900AE04E2}" type="slidenum">
              <a:rPr lang="en-US" smtClean="0"/>
              <a:t>‹#›</a:t>
            </a:fld>
            <a:endParaRPr lang="en-US"/>
          </a:p>
        </p:txBody>
      </p:sp>
    </p:spTree>
    <p:extLst>
      <p:ext uri="{BB962C8B-B14F-4D97-AF65-F5344CB8AC3E}">
        <p14:creationId xmlns:p14="http://schemas.microsoft.com/office/powerpoint/2010/main" val="20794370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BF02D38-3D74-45BB-861B-21BAF695695B}"/>
              </a:ext>
            </a:extLst>
          </p:cNvPr>
          <p:cNvSpPr>
            <a:spLocks noGrp="1"/>
          </p:cNvSpPr>
          <p:nvPr>
            <p:ph type="title"/>
          </p:nvPr>
        </p:nvSpPr>
        <p:spPr>
          <a:xfrm>
            <a:off x="304799" y="689150"/>
            <a:ext cx="8534400" cy="825618"/>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0439058-5223-41AE-B533-3E4280E7982F}"/>
              </a:ext>
            </a:extLst>
          </p:cNvPr>
          <p:cNvSpPr>
            <a:spLocks noGrp="1"/>
          </p:cNvSpPr>
          <p:nvPr>
            <p:ph type="body" idx="1"/>
          </p:nvPr>
        </p:nvSpPr>
        <p:spPr>
          <a:xfrm>
            <a:off x="304800" y="1540996"/>
            <a:ext cx="8534399" cy="314251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C11C87C-8BDE-48D7-BB0D-442B1697CB65}"/>
              </a:ext>
            </a:extLst>
          </p:cNvPr>
          <p:cNvSpPr>
            <a:spLocks noGrp="1"/>
          </p:cNvSpPr>
          <p:nvPr>
            <p:ph type="dt" sz="half" idx="2"/>
          </p:nvPr>
        </p:nvSpPr>
        <p:spPr>
          <a:xfrm>
            <a:off x="304800" y="4761115"/>
            <a:ext cx="2057400" cy="274637"/>
          </a:xfrm>
          <a:prstGeom prst="rect">
            <a:avLst/>
          </a:prstGeom>
        </p:spPr>
        <p:txBody>
          <a:bodyPr vert="horz" lIns="91440" tIns="45720" rIns="91440" bIns="45720" rtlCol="0" anchor="ctr"/>
          <a:lstStyle>
            <a:lvl1pPr algn="l">
              <a:defRPr sz="1200">
                <a:solidFill>
                  <a:schemeClr val="accent1">
                    <a:lumMod val="60000"/>
                    <a:lumOff val="40000"/>
                  </a:schemeClr>
                </a:solidFill>
              </a:defRPr>
            </a:lvl1pPr>
          </a:lstStyle>
          <a:p>
            <a:fld id="{33D6B40A-05AA-4E23-9CE1-5D32760BB5D8}" type="datetime1">
              <a:rPr lang="en-US" smtClean="0"/>
              <a:t>12/2/2024</a:t>
            </a:fld>
            <a:endParaRPr lang="en-US"/>
          </a:p>
        </p:txBody>
      </p:sp>
      <p:sp>
        <p:nvSpPr>
          <p:cNvPr id="5" name="Footer Placeholder 4">
            <a:extLst>
              <a:ext uri="{FF2B5EF4-FFF2-40B4-BE49-F238E27FC236}">
                <a16:creationId xmlns:a16="http://schemas.microsoft.com/office/drawing/2014/main" id="{2DC20AA6-8854-42BF-9669-077629A7D5D2}"/>
              </a:ext>
            </a:extLst>
          </p:cNvPr>
          <p:cNvSpPr>
            <a:spLocks noGrp="1"/>
          </p:cNvSpPr>
          <p:nvPr>
            <p:ph type="ftr" sz="quarter" idx="3"/>
          </p:nvPr>
        </p:nvSpPr>
        <p:spPr>
          <a:xfrm>
            <a:off x="3028950" y="4767263"/>
            <a:ext cx="3086100" cy="274637"/>
          </a:xfrm>
          <a:prstGeom prst="rect">
            <a:avLst/>
          </a:prstGeom>
        </p:spPr>
        <p:txBody>
          <a:bodyPr vert="horz" lIns="91440" tIns="45720" rIns="91440" bIns="45720" rtlCol="0" anchor="ctr"/>
          <a:lstStyle>
            <a:lvl1pPr algn="ctr">
              <a:defRPr sz="1200">
                <a:solidFill>
                  <a:schemeClr val="accent1">
                    <a:lumMod val="60000"/>
                    <a:lumOff val="40000"/>
                  </a:schemeClr>
                </a:solidFill>
              </a:defRPr>
            </a:lvl1pPr>
          </a:lstStyle>
          <a:p>
            <a:endParaRPr lang="en-US"/>
          </a:p>
        </p:txBody>
      </p:sp>
      <p:sp>
        <p:nvSpPr>
          <p:cNvPr id="6" name="Slide Number Placeholder 5">
            <a:extLst>
              <a:ext uri="{FF2B5EF4-FFF2-40B4-BE49-F238E27FC236}">
                <a16:creationId xmlns:a16="http://schemas.microsoft.com/office/drawing/2014/main" id="{CC6DD563-1911-4877-8B13-EF45A867F9B5}"/>
              </a:ext>
            </a:extLst>
          </p:cNvPr>
          <p:cNvSpPr>
            <a:spLocks noGrp="1"/>
          </p:cNvSpPr>
          <p:nvPr>
            <p:ph type="sldNum" sz="quarter" idx="4"/>
          </p:nvPr>
        </p:nvSpPr>
        <p:spPr>
          <a:xfrm>
            <a:off x="6781799" y="4761114"/>
            <a:ext cx="2057400" cy="274637"/>
          </a:xfrm>
          <a:prstGeom prst="rect">
            <a:avLst/>
          </a:prstGeom>
        </p:spPr>
        <p:txBody>
          <a:bodyPr vert="horz" lIns="91440" tIns="45720" rIns="91440" bIns="45720" rtlCol="0" anchor="ctr"/>
          <a:lstStyle>
            <a:lvl1pPr algn="r">
              <a:defRPr sz="1200">
                <a:solidFill>
                  <a:schemeClr val="accent1">
                    <a:lumMod val="60000"/>
                    <a:lumOff val="40000"/>
                  </a:schemeClr>
                </a:solidFill>
              </a:defRPr>
            </a:lvl1pPr>
          </a:lstStyle>
          <a:p>
            <a:fld id="{4A19EB60-39CE-4A34-B566-492900AE04E2}" type="slidenum">
              <a:rPr lang="en-US" smtClean="0"/>
              <a:pPr/>
              <a:t>‹#›</a:t>
            </a:fld>
            <a:r>
              <a:rPr lang="en-US"/>
              <a:t> / 22</a:t>
            </a:r>
          </a:p>
        </p:txBody>
      </p:sp>
      <p:grpSp>
        <p:nvGrpSpPr>
          <p:cNvPr id="31" name="Group 30">
            <a:extLst>
              <a:ext uri="{FF2B5EF4-FFF2-40B4-BE49-F238E27FC236}">
                <a16:creationId xmlns:a16="http://schemas.microsoft.com/office/drawing/2014/main" id="{73537244-42CF-EBF5-0001-667CEC46D367}"/>
              </a:ext>
            </a:extLst>
          </p:cNvPr>
          <p:cNvGrpSpPr/>
          <p:nvPr userDrawn="1"/>
        </p:nvGrpSpPr>
        <p:grpSpPr>
          <a:xfrm>
            <a:off x="0" y="1"/>
            <a:ext cx="9144000" cy="656757"/>
            <a:chOff x="0" y="2622"/>
            <a:chExt cx="9144000" cy="595772"/>
          </a:xfrm>
        </p:grpSpPr>
        <p:pic>
          <p:nvPicPr>
            <p:cNvPr id="28" name="Picture 27" descr="Graphical user interface, text, application&#10;&#10;Description automatically generated">
              <a:extLst>
                <a:ext uri="{FF2B5EF4-FFF2-40B4-BE49-F238E27FC236}">
                  <a16:creationId xmlns:a16="http://schemas.microsoft.com/office/drawing/2014/main" id="{BCAEE617-5FEA-1D0D-6D78-555ACFC9A2BA}"/>
                </a:ext>
              </a:extLst>
            </p:cNvPr>
            <p:cNvPicPr>
              <a:picLocks noChangeAspect="1"/>
            </p:cNvPicPr>
            <p:nvPr userDrawn="1"/>
          </p:nvPicPr>
          <p:blipFill rotWithShape="1">
            <a:blip r:embed="rId14"/>
            <a:srcRect t="1721" b="85968"/>
            <a:stretch/>
          </p:blipFill>
          <p:spPr>
            <a:xfrm>
              <a:off x="0" y="2622"/>
              <a:ext cx="9144000" cy="538840"/>
            </a:xfrm>
            <a:prstGeom prst="rect">
              <a:avLst/>
            </a:prstGeom>
          </p:spPr>
        </p:pic>
        <p:sp>
          <p:nvSpPr>
            <p:cNvPr id="29" name="Rectangle 28">
              <a:extLst>
                <a:ext uri="{FF2B5EF4-FFF2-40B4-BE49-F238E27FC236}">
                  <a16:creationId xmlns:a16="http://schemas.microsoft.com/office/drawing/2014/main" id="{202F05FC-D507-EA64-5439-77ECD9A23050}"/>
                </a:ext>
              </a:extLst>
            </p:cNvPr>
            <p:cNvSpPr/>
            <p:nvPr userDrawn="1"/>
          </p:nvSpPr>
          <p:spPr>
            <a:xfrm>
              <a:off x="1143000" y="363088"/>
              <a:ext cx="8001000" cy="1942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269EB5BA-4B4A-B0FC-18A5-6D8D61AEA2DA}"/>
                </a:ext>
              </a:extLst>
            </p:cNvPr>
            <p:cNvSpPr/>
            <p:nvPr userDrawn="1"/>
          </p:nvSpPr>
          <p:spPr>
            <a:xfrm flipH="1">
              <a:off x="0" y="366637"/>
              <a:ext cx="301752" cy="2317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 name="Group 23">
            <a:extLst>
              <a:ext uri="{FF2B5EF4-FFF2-40B4-BE49-F238E27FC236}">
                <a16:creationId xmlns:a16="http://schemas.microsoft.com/office/drawing/2014/main" id="{BB04CF7F-A673-6927-9B98-65E41CC7E517}"/>
              </a:ext>
            </a:extLst>
          </p:cNvPr>
          <p:cNvGrpSpPr/>
          <p:nvPr userDrawn="1"/>
        </p:nvGrpSpPr>
        <p:grpSpPr>
          <a:xfrm>
            <a:off x="1213339" y="376723"/>
            <a:ext cx="2557219" cy="249667"/>
            <a:chOff x="839683" y="317255"/>
            <a:chExt cx="2626081" cy="252519"/>
          </a:xfrm>
        </p:grpSpPr>
        <p:sp>
          <p:nvSpPr>
            <p:cNvPr id="12" name="TextBox 11">
              <a:extLst>
                <a:ext uri="{FF2B5EF4-FFF2-40B4-BE49-F238E27FC236}">
                  <a16:creationId xmlns:a16="http://schemas.microsoft.com/office/drawing/2014/main" id="{52290EF8-268A-0C9D-BEE7-AE0DB7DA7D17}"/>
                </a:ext>
              </a:extLst>
            </p:cNvPr>
            <p:cNvSpPr txBox="1"/>
            <p:nvPr userDrawn="1"/>
          </p:nvSpPr>
          <p:spPr>
            <a:xfrm>
              <a:off x="1014757" y="320741"/>
              <a:ext cx="1388438" cy="249033"/>
            </a:xfrm>
            <a:prstGeom prst="rect">
              <a:avLst/>
            </a:prstGeom>
            <a:noFill/>
          </p:spPr>
          <p:txBody>
            <a:bodyPr wrap="square" rtlCol="0">
              <a:spAutoFit/>
            </a:bodyPr>
            <a:lstStyle/>
            <a:p>
              <a:pPr algn="ctr"/>
              <a:r>
                <a:rPr lang="en-US" sz="500">
                  <a:solidFill>
                    <a:srgbClr val="0120A5"/>
                  </a:solidFill>
                </a:rPr>
                <a:t>THE MACHINE LEARNING</a:t>
              </a:r>
            </a:p>
            <a:p>
              <a:pPr algn="ctr"/>
              <a:r>
                <a:rPr lang="en-US" sz="500">
                  <a:solidFill>
                    <a:srgbClr val="0120A5"/>
                  </a:solidFill>
                </a:rPr>
                <a:t>AND SENSING LABORATORY</a:t>
              </a:r>
            </a:p>
          </p:txBody>
        </p:sp>
        <p:pic>
          <p:nvPicPr>
            <p:cNvPr id="14" name="Picture 13">
              <a:extLst>
                <a:ext uri="{FF2B5EF4-FFF2-40B4-BE49-F238E27FC236}">
                  <a16:creationId xmlns:a16="http://schemas.microsoft.com/office/drawing/2014/main" id="{2611418B-A233-40E6-2382-DA8D747434D2}"/>
                </a:ext>
              </a:extLst>
            </p:cNvPr>
            <p:cNvPicPr>
              <a:picLocks noChangeAspect="1"/>
            </p:cNvPicPr>
            <p:nvPr userDrawn="1"/>
          </p:nvPicPr>
          <p:blipFill rotWithShape="1">
            <a:blip r:embed="rId15"/>
            <a:srcRect l="27188" r="26542" b="47407"/>
            <a:stretch/>
          </p:blipFill>
          <p:spPr>
            <a:xfrm>
              <a:off x="839683" y="373797"/>
              <a:ext cx="260571" cy="155906"/>
            </a:xfrm>
            <a:prstGeom prst="rect">
              <a:avLst/>
            </a:prstGeom>
          </p:spPr>
        </p:pic>
        <p:sp>
          <p:nvSpPr>
            <p:cNvPr id="15" name="TextBox 14">
              <a:extLst>
                <a:ext uri="{FF2B5EF4-FFF2-40B4-BE49-F238E27FC236}">
                  <a16:creationId xmlns:a16="http://schemas.microsoft.com/office/drawing/2014/main" id="{56CCE2C6-8758-4A85-2AC5-B7E62C30ABB6}"/>
                </a:ext>
              </a:extLst>
            </p:cNvPr>
            <p:cNvSpPr txBox="1"/>
            <p:nvPr userDrawn="1"/>
          </p:nvSpPr>
          <p:spPr>
            <a:xfrm>
              <a:off x="2137623" y="320741"/>
              <a:ext cx="1328141" cy="249033"/>
            </a:xfrm>
            <a:prstGeom prst="rect">
              <a:avLst/>
            </a:prstGeom>
            <a:noFill/>
          </p:spPr>
          <p:txBody>
            <a:bodyPr wrap="square" rtlCol="0">
              <a:spAutoFit/>
            </a:bodyPr>
            <a:lstStyle/>
            <a:p>
              <a:pPr algn="ctr"/>
              <a:r>
                <a:rPr lang="en-US" sz="500">
                  <a:solidFill>
                    <a:srgbClr val="0120A5"/>
                  </a:solidFill>
                </a:rPr>
                <a:t>DEPARTMENT OF ELECTRICAL</a:t>
              </a:r>
            </a:p>
            <a:p>
              <a:pPr algn="ctr"/>
              <a:r>
                <a:rPr lang="en-US" sz="500">
                  <a:solidFill>
                    <a:srgbClr val="0120A5"/>
                  </a:solidFill>
                </a:rPr>
                <a:t>AND COMPUTER ENGINEERING</a:t>
              </a:r>
            </a:p>
          </p:txBody>
        </p:sp>
        <p:cxnSp>
          <p:nvCxnSpPr>
            <p:cNvPr id="17" name="Straight Connector 16">
              <a:extLst>
                <a:ext uri="{FF2B5EF4-FFF2-40B4-BE49-F238E27FC236}">
                  <a16:creationId xmlns:a16="http://schemas.microsoft.com/office/drawing/2014/main" id="{CB4FBD7F-8CA2-E2B2-54AE-64ECFE6356AC}"/>
                </a:ext>
              </a:extLst>
            </p:cNvPr>
            <p:cNvCxnSpPr>
              <a:cxnSpLocks/>
            </p:cNvCxnSpPr>
            <p:nvPr userDrawn="1"/>
          </p:nvCxnSpPr>
          <p:spPr>
            <a:xfrm>
              <a:off x="1174595" y="320741"/>
              <a:ext cx="0" cy="208962"/>
            </a:xfrm>
            <a:prstGeom prst="line">
              <a:avLst/>
            </a:prstGeom>
            <a:ln w="19050">
              <a:solidFill>
                <a:srgbClr val="0120A5"/>
              </a:solidFill>
            </a:ln>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383FCF92-5BB2-EBC3-E34A-AEB7BAF916D7}"/>
                </a:ext>
              </a:extLst>
            </p:cNvPr>
            <p:cNvCxnSpPr>
              <a:cxnSpLocks/>
            </p:cNvCxnSpPr>
            <p:nvPr userDrawn="1"/>
          </p:nvCxnSpPr>
          <p:spPr>
            <a:xfrm>
              <a:off x="2211283" y="317255"/>
              <a:ext cx="0" cy="212448"/>
            </a:xfrm>
            <a:prstGeom prst="line">
              <a:avLst/>
            </a:prstGeom>
            <a:ln w="19050">
              <a:solidFill>
                <a:srgbClr val="0120A5"/>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84797244"/>
      </p:ext>
    </p:extLst>
  </p:cSld>
  <p:clrMap bg1="lt1" tx1="dk1" bg2="lt2" tx2="dk2" accent1="accent1" accent2="accent2" accent3="accent3" accent4="accent4" accent5="accent5" accent6="accent6" hlink="hlink" folHlink="folHlink"/>
  <p:sldLayoutIdLst>
    <p:sldLayoutId id="2147484306" r:id="rId1"/>
    <p:sldLayoutId id="2147484307" r:id="rId2"/>
    <p:sldLayoutId id="2147484308" r:id="rId3"/>
    <p:sldLayoutId id="2147484309" r:id="rId4"/>
    <p:sldLayoutId id="2147484310" r:id="rId5"/>
    <p:sldLayoutId id="2147484311" r:id="rId6"/>
    <p:sldLayoutId id="2147484312" r:id="rId7"/>
    <p:sldLayoutId id="2147484313" r:id="rId8"/>
    <p:sldLayoutId id="2147484314" r:id="rId9"/>
    <p:sldLayoutId id="2147484315" r:id="rId10"/>
    <p:sldLayoutId id="2147484316" r:id="rId11"/>
    <p:sldLayoutId id="2147484317" r:id="rId12"/>
  </p:sldLayoutIdLst>
  <p:hf hdr="0" ftr="0" dt="0"/>
  <p:txStyles>
    <p:titleStyle>
      <a:lvl1pPr algn="l" defTabSz="914400" rtl="0" eaLnBrk="1" latinLnBrk="0" hangingPunct="1">
        <a:lnSpc>
          <a:spcPct val="90000"/>
        </a:lnSpc>
        <a:spcBef>
          <a:spcPct val="0"/>
        </a:spcBef>
        <a:buNone/>
        <a:defRPr sz="4400" kern="1200">
          <a:solidFill>
            <a:srgbClr val="00529B"/>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0529B"/>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00529B"/>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0529B"/>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00529B"/>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00529B"/>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hyperlink" Target="https://newsletter.maartengrootendorst.com/p/a-visual-guide-to-mamba-and-state"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5.xml"/><Relationship Id="rId6" Type="http://schemas.openxmlformats.org/officeDocument/2006/relationships/hyperlink" Target="https://newsletter.maartengrootendorst.com/p/a-visual-guide-to-mamba-and-state" TargetMode="External"/><Relationship Id="rId5" Type="http://schemas.openxmlformats.org/officeDocument/2006/relationships/image" Target="../media/image36.png"/><Relationship Id="rId4" Type="http://schemas.openxmlformats.org/officeDocument/2006/relationships/image" Target="../media/image35.png"/></Relationships>
</file>

<file path=ppt/slides/_rels/slide1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hyperlink" Target="https://newsletter.maartengrootendorst.com/p/a-visual-guide-to-mamba-and-state" TargetMode="External"/></Relationships>
</file>

<file path=ppt/slides/_rels/slide1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47.png"/><Relationship Id="rId13" Type="http://schemas.openxmlformats.org/officeDocument/2006/relationships/image" Target="../media/image52.png"/><Relationship Id="rId3" Type="http://schemas.openxmlformats.org/officeDocument/2006/relationships/image" Target="../media/image42.png"/><Relationship Id="rId7" Type="http://schemas.openxmlformats.org/officeDocument/2006/relationships/image" Target="../media/image46.png"/><Relationship Id="rId12" Type="http://schemas.openxmlformats.org/officeDocument/2006/relationships/image" Target="../media/image51.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45.png"/><Relationship Id="rId11" Type="http://schemas.openxmlformats.org/officeDocument/2006/relationships/image" Target="../media/image50.png"/><Relationship Id="rId5" Type="http://schemas.openxmlformats.org/officeDocument/2006/relationships/image" Target="../media/image44.png"/><Relationship Id="rId15" Type="http://schemas.openxmlformats.org/officeDocument/2006/relationships/image" Target="../media/image54.png"/><Relationship Id="rId10" Type="http://schemas.openxmlformats.org/officeDocument/2006/relationships/image" Target="../media/image49.png"/><Relationship Id="rId4" Type="http://schemas.openxmlformats.org/officeDocument/2006/relationships/image" Target="../media/image43.png"/><Relationship Id="rId9" Type="http://schemas.openxmlformats.org/officeDocument/2006/relationships/image" Target="../media/image48.png"/><Relationship Id="rId14" Type="http://schemas.openxmlformats.org/officeDocument/2006/relationships/image" Target="../media/image53.png"/></Relationships>
</file>

<file path=ppt/slides/_rels/slide23.xml.rels><?xml version="1.0" encoding="UTF-8" standalone="yes"?>
<Relationships xmlns="http://schemas.openxmlformats.org/package/2006/relationships"><Relationship Id="rId8" Type="http://schemas.openxmlformats.org/officeDocument/2006/relationships/image" Target="../media/image47.png"/><Relationship Id="rId13" Type="http://schemas.openxmlformats.org/officeDocument/2006/relationships/image" Target="../media/image52.png"/><Relationship Id="rId3" Type="http://schemas.openxmlformats.org/officeDocument/2006/relationships/image" Target="../media/image42.png"/><Relationship Id="rId7" Type="http://schemas.openxmlformats.org/officeDocument/2006/relationships/image" Target="../media/image46.png"/><Relationship Id="rId12" Type="http://schemas.openxmlformats.org/officeDocument/2006/relationships/image" Target="../media/image51.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45.png"/><Relationship Id="rId11" Type="http://schemas.openxmlformats.org/officeDocument/2006/relationships/image" Target="../media/image50.png"/><Relationship Id="rId5" Type="http://schemas.openxmlformats.org/officeDocument/2006/relationships/image" Target="../media/image44.png"/><Relationship Id="rId15" Type="http://schemas.openxmlformats.org/officeDocument/2006/relationships/image" Target="../media/image54.png"/><Relationship Id="rId10" Type="http://schemas.openxmlformats.org/officeDocument/2006/relationships/image" Target="../media/image49.png"/><Relationship Id="rId4" Type="http://schemas.openxmlformats.org/officeDocument/2006/relationships/image" Target="../media/image43.png"/><Relationship Id="rId9" Type="http://schemas.openxmlformats.org/officeDocument/2006/relationships/image" Target="../media/image48.png"/><Relationship Id="rId14" Type="http://schemas.openxmlformats.org/officeDocument/2006/relationships/image" Target="../media/image53.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2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hyperlink" Target="https://newsletter.maartengrootendorst.com/p/a-visual-guide-to-mamba-and-state"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hyperlink" Target="https://newsletter.maartengrootendorst.com/p/a-visual-guide-to-mamba-and-state" TargetMode="External"/><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hyperlink" Target="https://newsletter.maartengrootendorst.com/p/a-visual-guide-to-mamba-and-state" TargetMode="External"/><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hyperlink" Target="https://newsletter.maartengrootendorst.com/p/a-visual-guide-to-mamba-and-state" TargetMode="External"/><Relationship Id="rId5" Type="http://schemas.openxmlformats.org/officeDocument/2006/relationships/image" Target="../media/image23.png"/><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97EE52-84D6-B7D4-BDB3-962C744E03CC}"/>
              </a:ext>
            </a:extLst>
          </p:cNvPr>
          <p:cNvSpPr>
            <a:spLocks noGrp="1"/>
          </p:cNvSpPr>
          <p:nvPr>
            <p:ph type="ctrTitle"/>
          </p:nvPr>
        </p:nvSpPr>
        <p:spPr/>
        <p:txBody>
          <a:bodyPr>
            <a:noAutofit/>
          </a:bodyPr>
          <a:lstStyle/>
          <a:p>
            <a:r>
              <a:rPr lang="en-US" sz="4400" err="1"/>
              <a:t>RSMamba</a:t>
            </a:r>
            <a:r>
              <a:rPr lang="en-US" sz="4400"/>
              <a:t>: Remote Sensing Image Classification with State Space Model</a:t>
            </a:r>
          </a:p>
        </p:txBody>
      </p:sp>
      <p:sp>
        <p:nvSpPr>
          <p:cNvPr id="3" name="Subtitle 2">
            <a:extLst>
              <a:ext uri="{FF2B5EF4-FFF2-40B4-BE49-F238E27FC236}">
                <a16:creationId xmlns:a16="http://schemas.microsoft.com/office/drawing/2014/main" id="{B01A15B1-4BD4-C117-C828-19EC4C98E51D}"/>
              </a:ext>
            </a:extLst>
          </p:cNvPr>
          <p:cNvSpPr>
            <a:spLocks noGrp="1"/>
          </p:cNvSpPr>
          <p:nvPr>
            <p:ph type="subTitle" idx="1"/>
          </p:nvPr>
        </p:nvSpPr>
        <p:spPr/>
        <p:txBody>
          <a:bodyPr>
            <a:normAutofit/>
          </a:bodyPr>
          <a:lstStyle/>
          <a:p>
            <a:r>
              <a:rPr lang="en-US" sz="2400" err="1"/>
              <a:t>Keyan</a:t>
            </a:r>
            <a:r>
              <a:rPr lang="en-US" sz="2400"/>
              <a:t> Chen, Bowen Chen, </a:t>
            </a:r>
            <a:r>
              <a:rPr lang="en-US" sz="2400" err="1"/>
              <a:t>Chenyang</a:t>
            </a:r>
            <a:r>
              <a:rPr lang="en-US" sz="2400"/>
              <a:t> Liu, </a:t>
            </a:r>
            <a:r>
              <a:rPr lang="en-US" sz="2400" err="1"/>
              <a:t>Wenyuan</a:t>
            </a:r>
            <a:r>
              <a:rPr lang="en-US" sz="2400"/>
              <a:t> Li, </a:t>
            </a:r>
            <a:r>
              <a:rPr lang="en-US" sz="2400" err="1"/>
              <a:t>Zhengxia</a:t>
            </a:r>
            <a:r>
              <a:rPr lang="en-US" sz="2400"/>
              <a:t> Zou, and </a:t>
            </a:r>
            <a:r>
              <a:rPr lang="en-US" sz="2400" err="1"/>
              <a:t>Zhenwei</a:t>
            </a:r>
            <a:r>
              <a:rPr lang="en-US" sz="2400"/>
              <a:t> Shi.</a:t>
            </a:r>
            <a:endParaRPr lang="en-US"/>
          </a:p>
          <a:p>
            <a:r>
              <a:rPr lang="en-US"/>
              <a:t>Presented by Ritesh Chowdhry and Satya Krishna</a:t>
            </a:r>
          </a:p>
        </p:txBody>
      </p:sp>
    </p:spTree>
    <p:extLst>
      <p:ext uri="{BB962C8B-B14F-4D97-AF65-F5344CB8AC3E}">
        <p14:creationId xmlns:p14="http://schemas.microsoft.com/office/powerpoint/2010/main" val="18232218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DDBB9C-9468-974F-79DB-0537CFF820C1}"/>
              </a:ext>
            </a:extLst>
          </p:cNvPr>
          <p:cNvSpPr>
            <a:spLocks noGrp="1"/>
          </p:cNvSpPr>
          <p:nvPr>
            <p:ph type="title"/>
          </p:nvPr>
        </p:nvSpPr>
        <p:spPr>
          <a:xfrm>
            <a:off x="304799" y="689150"/>
            <a:ext cx="4533901" cy="825618"/>
          </a:xfrm>
        </p:spPr>
        <p:txBody>
          <a:bodyPr>
            <a:normAutofit/>
          </a:bodyPr>
          <a:lstStyle/>
          <a:p>
            <a:r>
              <a:rPr lang="en-US"/>
              <a:t>Convolution Form</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E2BB572E-DCF0-1419-CE1F-54EE19E420C6}"/>
                  </a:ext>
                </a:extLst>
              </p:cNvPr>
              <p:cNvSpPr>
                <a:spLocks noGrp="1"/>
              </p:cNvSpPr>
              <p:nvPr>
                <p:ph idx="1"/>
              </p:nvPr>
            </p:nvSpPr>
            <p:spPr>
              <a:xfrm>
                <a:off x="304800" y="1540995"/>
                <a:ext cx="8534399" cy="3494755"/>
              </a:xfrm>
            </p:spPr>
            <p:txBody>
              <a:bodyPr>
                <a:normAutofit/>
              </a:bodyPr>
              <a:lstStyle/>
              <a:p>
                <a:r>
                  <a:rPr lang="en-US"/>
                  <a:t>Recurrent form is computationally intensive as it only takes in one time step at a time.</a:t>
                </a:r>
              </a:p>
              <a:p>
                <a:r>
                  <a:rPr lang="en-US"/>
                  <a:t>The recurrent SSM can be vectorized and reduced to:</a:t>
                </a:r>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𝑘</m:t>
                          </m:r>
                        </m:sub>
                      </m:sSub>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1" i="1" smtClean="0">
                              <a:latin typeface="Cambria Math" panose="02040503050406030204" pitchFamily="18" charset="0"/>
                            </a:rPr>
                            <m:t>𝑪</m:t>
                          </m:r>
                          <m:sSup>
                            <m:sSupPr>
                              <m:ctrlPr>
                                <a:rPr lang="en-US" b="0" i="1" smtClean="0">
                                  <a:latin typeface="Cambria Math" panose="02040503050406030204" pitchFamily="18" charset="0"/>
                                </a:rPr>
                              </m:ctrlPr>
                            </m:sSupPr>
                            <m:e>
                              <m:r>
                                <a:rPr lang="en-US" b="1" i="1" smtClean="0">
                                  <a:latin typeface="Cambria Math" panose="02040503050406030204" pitchFamily="18" charset="0"/>
                                </a:rPr>
                                <m:t>𝑨</m:t>
                              </m:r>
                            </m:e>
                            <m:sup>
                              <m:r>
                                <a:rPr lang="en-US" b="0" i="1" smtClean="0">
                                  <a:latin typeface="Cambria Math" panose="02040503050406030204" pitchFamily="18" charset="0"/>
                                </a:rPr>
                                <m:t>𝑘</m:t>
                              </m:r>
                            </m:sup>
                          </m:sSup>
                          <m:r>
                            <a:rPr lang="en-US" b="1" i="1" smtClean="0">
                              <a:latin typeface="Cambria Math" panose="02040503050406030204" pitchFamily="18" charset="0"/>
                            </a:rPr>
                            <m:t>𝑩</m:t>
                          </m:r>
                        </m:e>
                      </m:acc>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r>
                        <a:rPr lang="en-US" b="0" i="1" smtClean="0">
                          <a:latin typeface="Cambria Math" panose="02040503050406030204" pitchFamily="18" charset="0"/>
                        </a:rPr>
                        <m:t>+</m:t>
                      </m:r>
                      <m:acc>
                        <m:accPr>
                          <m:chr m:val="̅"/>
                          <m:ctrlPr>
                            <a:rPr lang="en-US" i="1">
                              <a:latin typeface="Cambria Math" panose="02040503050406030204" pitchFamily="18" charset="0"/>
                            </a:rPr>
                          </m:ctrlPr>
                        </m:accPr>
                        <m:e>
                          <m:r>
                            <a:rPr lang="en-US" b="1" i="1">
                              <a:latin typeface="Cambria Math" panose="02040503050406030204" pitchFamily="18" charset="0"/>
                            </a:rPr>
                            <m:t>𝑪</m:t>
                          </m:r>
                          <m:sSup>
                            <m:sSupPr>
                              <m:ctrlPr>
                                <a:rPr lang="en-US" i="1">
                                  <a:latin typeface="Cambria Math" panose="02040503050406030204" pitchFamily="18" charset="0"/>
                                </a:rPr>
                              </m:ctrlPr>
                            </m:sSupPr>
                            <m:e>
                              <m:r>
                                <a:rPr lang="en-US" b="1" i="1">
                                  <a:latin typeface="Cambria Math" panose="02040503050406030204" pitchFamily="18" charset="0"/>
                                </a:rPr>
                                <m:t>𝑨</m:t>
                              </m:r>
                            </m:e>
                            <m:sup>
                              <m:r>
                                <a:rPr lang="en-US" i="1">
                                  <a:latin typeface="Cambria Math" panose="02040503050406030204" pitchFamily="18" charset="0"/>
                                </a:rPr>
                                <m:t>𝑘</m:t>
                              </m:r>
                              <m:r>
                                <a:rPr lang="en-US" b="0" i="1" smtClean="0">
                                  <a:latin typeface="Cambria Math" panose="02040503050406030204" pitchFamily="18" charset="0"/>
                                </a:rPr>
                                <m:t>−1</m:t>
                              </m:r>
                            </m:sup>
                          </m:sSup>
                          <m:r>
                            <a:rPr lang="en-US" b="1" i="1">
                              <a:latin typeface="Cambria Math" panose="02040503050406030204" pitchFamily="18" charset="0"/>
                            </a:rPr>
                            <m:t>𝑩</m:t>
                          </m:r>
                        </m:e>
                      </m:acc>
                      <m:r>
                        <a:rPr lang="en-US" i="1">
                          <a:latin typeface="Cambria Math" panose="02040503050406030204" pitchFamily="18" charset="0"/>
                        </a:rPr>
                        <m:t> </m:t>
                      </m:r>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m:t>
                      </m:r>
                      <m:acc>
                        <m:accPr>
                          <m:chr m:val="̅"/>
                          <m:ctrlPr>
                            <a:rPr lang="en-US" i="1">
                              <a:latin typeface="Cambria Math" panose="02040503050406030204" pitchFamily="18" charset="0"/>
                            </a:rPr>
                          </m:ctrlPr>
                        </m:accPr>
                        <m:e>
                          <m:r>
                            <a:rPr lang="en-US" b="1" i="1">
                              <a:latin typeface="Cambria Math" panose="02040503050406030204" pitchFamily="18" charset="0"/>
                            </a:rPr>
                            <m:t>𝑪</m:t>
                          </m:r>
                          <m:r>
                            <a:rPr lang="en-US" b="1" i="1" smtClean="0">
                              <a:latin typeface="Cambria Math" panose="02040503050406030204" pitchFamily="18" charset="0"/>
                            </a:rPr>
                            <m:t>𝑨</m:t>
                          </m:r>
                          <m:r>
                            <a:rPr lang="en-US" b="1" i="1">
                              <a:latin typeface="Cambria Math" panose="02040503050406030204" pitchFamily="18" charset="0"/>
                            </a:rPr>
                            <m:t>𝑩</m:t>
                          </m:r>
                        </m:e>
                      </m:acc>
                      <m:r>
                        <a:rPr lang="en-US" i="1">
                          <a:latin typeface="Cambria Math" panose="02040503050406030204" pitchFamily="18" charset="0"/>
                        </a:rPr>
                        <m:t> </m:t>
                      </m:r>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𝑘</m:t>
                          </m:r>
                          <m:r>
                            <a:rPr lang="en-US" b="0" i="1" smtClean="0">
                              <a:latin typeface="Cambria Math" panose="02040503050406030204" pitchFamily="18" charset="0"/>
                            </a:rPr>
                            <m:t>−1</m:t>
                          </m:r>
                        </m:sub>
                      </m:sSub>
                      <m:r>
                        <a:rPr lang="en-US" b="0" i="1" smtClean="0">
                          <a:latin typeface="Cambria Math" panose="02040503050406030204" pitchFamily="18" charset="0"/>
                        </a:rPr>
                        <m:t>+</m:t>
                      </m:r>
                      <m:acc>
                        <m:accPr>
                          <m:chr m:val="̅"/>
                          <m:ctrlPr>
                            <a:rPr lang="en-US" i="1">
                              <a:latin typeface="Cambria Math" panose="02040503050406030204" pitchFamily="18" charset="0"/>
                            </a:rPr>
                          </m:ctrlPr>
                        </m:accPr>
                        <m:e>
                          <m:r>
                            <a:rPr lang="en-US" b="1" i="1">
                              <a:latin typeface="Cambria Math" panose="02040503050406030204" pitchFamily="18" charset="0"/>
                            </a:rPr>
                            <m:t>𝑪𝑩</m:t>
                          </m:r>
                        </m:e>
                      </m:acc>
                      <m:r>
                        <a:rPr lang="en-US" i="1">
                          <a:latin typeface="Cambria Math" panose="02040503050406030204" pitchFamily="18" charset="0"/>
                        </a:rPr>
                        <m:t> </m:t>
                      </m:r>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𝑘</m:t>
                          </m:r>
                        </m:sub>
                      </m:sSub>
                    </m:oMath>
                  </m:oMathPara>
                </a14:m>
                <a:endParaRPr lang="en-US"/>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1" i="1" smtClean="0">
                              <a:latin typeface="Cambria Math" panose="02040503050406030204" pitchFamily="18" charset="0"/>
                            </a:rPr>
                            <m:t>𝑲</m:t>
                          </m:r>
                        </m:e>
                      </m:acc>
                    </m:oMath>
                  </m:oMathPara>
                </a14:m>
                <a:endParaRPr lang="en-US"/>
              </a:p>
              <a:p>
                <a:r>
                  <a:rPr lang="en-US"/>
                  <a:t>Computation using global convolution</a:t>
                </a:r>
              </a:p>
              <a:p>
                <a:pPr marL="0" indent="0">
                  <a:buNone/>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b="1" i="1" smtClean="0">
                              <a:latin typeface="Cambria Math" panose="02040503050406030204" pitchFamily="18" charset="0"/>
                            </a:rPr>
                            <m:t>𝑲</m:t>
                          </m:r>
                        </m:e>
                      </m:acc>
                      <m:r>
                        <a:rPr lang="en-US" i="1">
                          <a:latin typeface="Cambria Math" panose="02040503050406030204" pitchFamily="18" charset="0"/>
                        </a:rPr>
                        <m:t> = (</m:t>
                      </m:r>
                      <m:r>
                        <a:rPr lang="en-US" b="1" i="1" smtClean="0">
                          <a:latin typeface="Cambria Math" panose="02040503050406030204" pitchFamily="18" charset="0"/>
                        </a:rPr>
                        <m:t>𝑪</m:t>
                      </m:r>
                      <m:acc>
                        <m:accPr>
                          <m:chr m:val="̅"/>
                          <m:ctrlPr>
                            <a:rPr lang="en-US" i="1" smtClean="0">
                              <a:latin typeface="Cambria Math" panose="02040503050406030204" pitchFamily="18" charset="0"/>
                            </a:rPr>
                          </m:ctrlPr>
                        </m:accPr>
                        <m:e>
                          <m:r>
                            <a:rPr lang="en-US" b="1" i="1" smtClean="0">
                              <a:latin typeface="Cambria Math" panose="02040503050406030204" pitchFamily="18" charset="0"/>
                            </a:rPr>
                            <m:t>𝑩</m:t>
                          </m:r>
                        </m:e>
                      </m:acc>
                      <m:r>
                        <a:rPr lang="en-US" i="1">
                          <a:latin typeface="Cambria Math" panose="02040503050406030204" pitchFamily="18" charset="0"/>
                        </a:rPr>
                        <m:t>, </m:t>
                      </m:r>
                      <m:r>
                        <a:rPr lang="en-US" b="1" i="1" smtClean="0">
                          <a:latin typeface="Cambria Math" panose="02040503050406030204" pitchFamily="18" charset="0"/>
                        </a:rPr>
                        <m:t>𝑪</m:t>
                      </m:r>
                      <m:acc>
                        <m:accPr>
                          <m:chr m:val="̅"/>
                          <m:ctrlPr>
                            <a:rPr lang="en-US" i="1" smtClean="0">
                              <a:latin typeface="Cambria Math" panose="02040503050406030204" pitchFamily="18" charset="0"/>
                            </a:rPr>
                          </m:ctrlPr>
                        </m:accPr>
                        <m:e>
                          <m:r>
                            <a:rPr lang="en-US" b="1" i="1" smtClean="0">
                              <a:latin typeface="Cambria Math" panose="02040503050406030204" pitchFamily="18" charset="0"/>
                            </a:rPr>
                            <m:t>𝑨𝑩</m:t>
                          </m:r>
                        </m:e>
                      </m:acc>
                      <m:r>
                        <a:rPr lang="en-US" i="1">
                          <a:latin typeface="Cambria Math" panose="02040503050406030204" pitchFamily="18" charset="0"/>
                        </a:rPr>
                        <m:t>, . . . , </m:t>
                      </m:r>
                      <m:r>
                        <a:rPr lang="en-US" b="1" i="1">
                          <a:latin typeface="Cambria Math" panose="02040503050406030204" pitchFamily="18" charset="0"/>
                        </a:rPr>
                        <m:t>𝑪</m:t>
                      </m:r>
                      <m:acc>
                        <m:accPr>
                          <m:chr m:val="̅"/>
                          <m:ctrlPr>
                            <a:rPr lang="en-US" i="1" smtClean="0">
                              <a:latin typeface="Cambria Math" panose="02040503050406030204" pitchFamily="18" charset="0"/>
                            </a:rPr>
                          </m:ctrlPr>
                        </m:accPr>
                        <m:e>
                          <m:sSup>
                            <m:sSupPr>
                              <m:ctrlPr>
                                <a:rPr lang="en-US" b="0" i="1" smtClean="0">
                                  <a:latin typeface="Cambria Math" panose="02040503050406030204" pitchFamily="18" charset="0"/>
                                </a:rPr>
                              </m:ctrlPr>
                            </m:sSupPr>
                            <m:e>
                              <m:r>
                                <a:rPr lang="en-US" b="1" i="1" smtClean="0">
                                  <a:latin typeface="Cambria Math" panose="02040503050406030204" pitchFamily="18" charset="0"/>
                                </a:rPr>
                                <m:t>𝑨</m:t>
                              </m:r>
                            </m:e>
                            <m:sup>
                              <m:r>
                                <a:rPr lang="en-US" b="0" i="1" smtClean="0">
                                  <a:latin typeface="Cambria Math" panose="02040503050406030204" pitchFamily="18" charset="0"/>
                                </a:rPr>
                                <m:t>𝑘</m:t>
                              </m:r>
                            </m:sup>
                          </m:sSup>
                          <m:r>
                            <a:rPr lang="en-US" b="1" i="1" smtClean="0">
                              <a:latin typeface="Cambria Math" panose="02040503050406030204" pitchFamily="18" charset="0"/>
                            </a:rPr>
                            <m:t>𝑩</m:t>
                          </m:r>
                        </m:e>
                      </m:acc>
                      <m:r>
                        <a:rPr lang="en-US" i="1">
                          <a:latin typeface="Cambria Math" panose="02040503050406030204" pitchFamily="18" charset="0"/>
                        </a:rPr>
                        <m:t>)</m:t>
                      </m:r>
                    </m:oMath>
                  </m:oMathPara>
                </a14:m>
                <a:endParaRPr lang="en-US"/>
              </a:p>
            </p:txBody>
          </p:sp>
        </mc:Choice>
        <mc:Fallback>
          <p:sp>
            <p:nvSpPr>
              <p:cNvPr id="3" name="Content Placeholder 2">
                <a:extLst>
                  <a:ext uri="{FF2B5EF4-FFF2-40B4-BE49-F238E27FC236}">
                    <a16:creationId xmlns:a16="http://schemas.microsoft.com/office/drawing/2014/main" id="{E2BB572E-DCF0-1419-CE1F-54EE19E420C6}"/>
                  </a:ext>
                </a:extLst>
              </p:cNvPr>
              <p:cNvSpPr>
                <a:spLocks noGrp="1" noRot="1" noChangeAspect="1" noMove="1" noResize="1" noEditPoints="1" noAdjustHandles="1" noChangeArrowheads="1" noChangeShapeType="1" noTextEdit="1"/>
              </p:cNvSpPr>
              <p:nvPr>
                <p:ph idx="1"/>
              </p:nvPr>
            </p:nvSpPr>
            <p:spPr>
              <a:xfrm>
                <a:off x="304800" y="1540995"/>
                <a:ext cx="8534399" cy="3494755"/>
              </a:xfrm>
              <a:blipFill>
                <a:blip r:embed="rId2"/>
                <a:stretch>
                  <a:fillRect l="-1286" t="-2967"/>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49D250EC-C2DF-0F8C-DE12-CE691301EC54}"/>
              </a:ext>
            </a:extLst>
          </p:cNvPr>
          <p:cNvSpPr>
            <a:spLocks noGrp="1"/>
          </p:cNvSpPr>
          <p:nvPr>
            <p:ph type="sldNum" sz="quarter" idx="12"/>
          </p:nvPr>
        </p:nvSpPr>
        <p:spPr/>
        <p:txBody>
          <a:bodyPr/>
          <a:lstStyle/>
          <a:p>
            <a:fld id="{4A19EB60-39CE-4A34-B566-492900AE04E2}" type="slidenum">
              <a:rPr lang="en-US" smtClean="0"/>
              <a:pPr/>
              <a:t>10</a:t>
            </a:fld>
            <a:r>
              <a:rPr lang="en-US"/>
              <a:t> / 22</a:t>
            </a:r>
          </a:p>
        </p:txBody>
      </p: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D79AA591-E093-2F9A-8E92-7FD1D9943F81}"/>
                  </a:ext>
                </a:extLst>
              </p:cNvPr>
              <p:cNvSpPr txBox="1"/>
              <p:nvPr/>
            </p:nvSpPr>
            <p:spPr>
              <a:xfrm>
                <a:off x="5514973" y="620101"/>
                <a:ext cx="3324226" cy="867930"/>
              </a:xfrm>
              <a:prstGeom prst="rect">
                <a:avLst/>
              </a:prstGeom>
              <a:noFill/>
            </p:spPr>
            <p:txBody>
              <a:bodyPr wrap="square">
                <a:spAutoFit/>
              </a:body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14:m>
                  <m:oMath xmlns:m="http://schemas.openxmlformats.org/officeDocument/2006/math">
                    <m:sSub>
                      <m:sSubPr>
                        <m:ctrlPr>
                          <a:rPr kumimoji="0" lang="en-US" sz="2800" b="0" i="1" u="none" strike="noStrike" kern="1200" cap="none" spc="0" normalizeH="0" baseline="0" noProof="0" smtClean="0">
                            <a:ln>
                              <a:noFill/>
                            </a:ln>
                            <a:solidFill>
                              <a:srgbClr val="00529B"/>
                            </a:solidFill>
                            <a:effectLst/>
                            <a:uLnTx/>
                            <a:uFillTx/>
                            <a:latin typeface="Cambria Math" panose="02040503050406030204" pitchFamily="18" charset="0"/>
                            <a:ea typeface="+mn-ea"/>
                            <a:cs typeface="+mn-cs"/>
                          </a:rPr>
                        </m:ctrlPr>
                      </m:sSubPr>
                      <m:e>
                        <m:r>
                          <a:rPr kumimoji="0" lang="en-US" sz="2800" b="0" i="1" u="none" strike="noStrike" kern="1200" cap="none" spc="0" normalizeH="0" baseline="0" noProof="0" smtClean="0">
                            <a:ln>
                              <a:noFill/>
                            </a:ln>
                            <a:solidFill>
                              <a:srgbClr val="00529B"/>
                            </a:solidFill>
                            <a:effectLst/>
                            <a:uLnTx/>
                            <a:uFillTx/>
                            <a:latin typeface="Cambria Math" panose="02040503050406030204" pitchFamily="18" charset="0"/>
                            <a:ea typeface="+mn-ea"/>
                            <a:cs typeface="+mn-cs"/>
                          </a:rPr>
                          <m:t>h</m:t>
                        </m:r>
                      </m:e>
                      <m:sub>
                        <m:r>
                          <a:rPr kumimoji="0" lang="en-US" sz="2800" b="0" i="1" u="none" strike="noStrike" kern="1200" cap="none" spc="0" normalizeH="0" baseline="0" noProof="0" smtClean="0">
                            <a:ln>
                              <a:noFill/>
                            </a:ln>
                            <a:solidFill>
                              <a:srgbClr val="00529B"/>
                            </a:solidFill>
                            <a:effectLst/>
                            <a:uLnTx/>
                            <a:uFillTx/>
                            <a:latin typeface="Cambria Math" panose="02040503050406030204" pitchFamily="18" charset="0"/>
                            <a:ea typeface="+mn-ea"/>
                            <a:cs typeface="+mn-cs"/>
                          </a:rPr>
                          <m:t>𝑘</m:t>
                        </m:r>
                      </m:sub>
                    </m:sSub>
                    <m:r>
                      <a:rPr kumimoji="0" lang="en-US" sz="2800" b="0" i="1" u="none" strike="noStrike" kern="1200" cap="none" spc="0" normalizeH="0" baseline="0" noProof="0" smtClean="0">
                        <a:ln>
                          <a:noFill/>
                        </a:ln>
                        <a:solidFill>
                          <a:srgbClr val="00529B"/>
                        </a:solidFill>
                        <a:effectLst/>
                        <a:uLnTx/>
                        <a:uFillTx/>
                        <a:latin typeface="Cambria Math" panose="02040503050406030204" pitchFamily="18" charset="0"/>
                        <a:ea typeface="+mn-ea"/>
                        <a:cs typeface="+mn-cs"/>
                      </a:rPr>
                      <m:t>= </m:t>
                    </m:r>
                    <m:acc>
                      <m:accPr>
                        <m:chr m:val="̅"/>
                        <m:ctrlPr>
                          <a:rPr kumimoji="0" lang="en-US" sz="2800" b="1" i="1" u="none" strike="noStrike" kern="1200" cap="none" spc="0" normalizeH="0" baseline="0" noProof="0" smtClean="0">
                            <a:ln>
                              <a:noFill/>
                            </a:ln>
                            <a:solidFill>
                              <a:srgbClr val="00529B"/>
                            </a:solidFill>
                            <a:effectLst/>
                            <a:uLnTx/>
                            <a:uFillTx/>
                            <a:latin typeface="Cambria Math" panose="02040503050406030204" pitchFamily="18" charset="0"/>
                            <a:ea typeface="+mn-ea"/>
                            <a:cs typeface="+mn-cs"/>
                          </a:rPr>
                        </m:ctrlPr>
                      </m:accPr>
                      <m:e>
                        <m:r>
                          <a:rPr kumimoji="0" lang="en-US" sz="2800" b="1" i="1" u="none" strike="noStrike" kern="1200" cap="none" spc="0" normalizeH="0" baseline="0" noProof="0" smtClean="0">
                            <a:ln>
                              <a:noFill/>
                            </a:ln>
                            <a:solidFill>
                              <a:srgbClr val="00529B"/>
                            </a:solidFill>
                            <a:effectLst/>
                            <a:uLnTx/>
                            <a:uFillTx/>
                            <a:latin typeface="Cambria Math" panose="02040503050406030204" pitchFamily="18" charset="0"/>
                            <a:ea typeface="+mn-ea"/>
                            <a:cs typeface="+mn-cs"/>
                          </a:rPr>
                          <m:t>𝑨</m:t>
                        </m:r>
                      </m:e>
                    </m:acc>
                    <m:sSub>
                      <m:sSubPr>
                        <m:ctrlPr>
                          <a:rPr kumimoji="0" lang="en-US" sz="2800" b="0" i="1" u="none" strike="noStrike" kern="1200" cap="none" spc="0" normalizeH="0" baseline="0" noProof="0" smtClean="0">
                            <a:ln>
                              <a:noFill/>
                            </a:ln>
                            <a:solidFill>
                              <a:srgbClr val="00529B"/>
                            </a:solidFill>
                            <a:effectLst/>
                            <a:uLnTx/>
                            <a:uFillTx/>
                            <a:latin typeface="Cambria Math" panose="02040503050406030204" pitchFamily="18" charset="0"/>
                            <a:ea typeface="+mn-ea"/>
                            <a:cs typeface="+mn-cs"/>
                          </a:rPr>
                        </m:ctrlPr>
                      </m:sSubPr>
                      <m:e>
                        <m:r>
                          <a:rPr kumimoji="0" lang="en-US" sz="2800" b="0" i="1" u="none" strike="noStrike" kern="1200" cap="none" spc="0" normalizeH="0" baseline="0" noProof="0" smtClean="0">
                            <a:ln>
                              <a:noFill/>
                            </a:ln>
                            <a:solidFill>
                              <a:srgbClr val="00529B"/>
                            </a:solidFill>
                            <a:effectLst/>
                            <a:uLnTx/>
                            <a:uFillTx/>
                            <a:latin typeface="Cambria Math" panose="02040503050406030204" pitchFamily="18" charset="0"/>
                            <a:ea typeface="+mn-ea"/>
                            <a:cs typeface="+mn-cs"/>
                          </a:rPr>
                          <m:t>h</m:t>
                        </m:r>
                      </m:e>
                      <m:sub>
                        <m:r>
                          <a:rPr kumimoji="0" lang="en-US" sz="2800" b="0" i="1" u="none" strike="noStrike" kern="1200" cap="none" spc="0" normalizeH="0" baseline="0" noProof="0" smtClean="0">
                            <a:ln>
                              <a:noFill/>
                            </a:ln>
                            <a:solidFill>
                              <a:srgbClr val="00529B"/>
                            </a:solidFill>
                            <a:effectLst/>
                            <a:uLnTx/>
                            <a:uFillTx/>
                            <a:latin typeface="Cambria Math" panose="02040503050406030204" pitchFamily="18" charset="0"/>
                            <a:ea typeface="+mn-ea"/>
                            <a:cs typeface="+mn-cs"/>
                          </a:rPr>
                          <m:t>𝑘</m:t>
                        </m:r>
                        <m:r>
                          <a:rPr kumimoji="0" lang="en-US" sz="2800" b="0" i="1" u="none" strike="noStrike" kern="1200" cap="none" spc="0" normalizeH="0" baseline="0" noProof="0" smtClean="0">
                            <a:ln>
                              <a:noFill/>
                            </a:ln>
                            <a:solidFill>
                              <a:srgbClr val="00529B"/>
                            </a:solidFill>
                            <a:effectLst/>
                            <a:uLnTx/>
                            <a:uFillTx/>
                            <a:latin typeface="Cambria Math" panose="02040503050406030204" pitchFamily="18" charset="0"/>
                            <a:ea typeface="+mn-ea"/>
                            <a:cs typeface="+mn-cs"/>
                          </a:rPr>
                          <m:t>−1</m:t>
                        </m:r>
                      </m:sub>
                    </m:sSub>
                    <m:r>
                      <a:rPr kumimoji="0" lang="en-US" sz="2800" b="0" i="1" u="none" strike="noStrike" kern="1200" cap="none" spc="0" normalizeH="0" baseline="0" noProof="0" smtClean="0">
                        <a:ln>
                          <a:noFill/>
                        </a:ln>
                        <a:solidFill>
                          <a:srgbClr val="00529B"/>
                        </a:solidFill>
                        <a:effectLst/>
                        <a:uLnTx/>
                        <a:uFillTx/>
                        <a:latin typeface="Cambria Math" panose="02040503050406030204" pitchFamily="18" charset="0"/>
                        <a:ea typeface="+mn-ea"/>
                        <a:cs typeface="+mn-cs"/>
                      </a:rPr>
                      <m:t>+ </m:t>
                    </m:r>
                    <m:acc>
                      <m:accPr>
                        <m:chr m:val="̅"/>
                        <m:ctrlPr>
                          <a:rPr kumimoji="0" lang="en-US" sz="2800" b="1" i="1" u="none" strike="noStrike" kern="1200" cap="none" spc="0" normalizeH="0" baseline="0" noProof="0" smtClean="0">
                            <a:ln>
                              <a:noFill/>
                            </a:ln>
                            <a:solidFill>
                              <a:srgbClr val="00529B"/>
                            </a:solidFill>
                            <a:effectLst/>
                            <a:uLnTx/>
                            <a:uFillTx/>
                            <a:latin typeface="Cambria Math" panose="02040503050406030204" pitchFamily="18" charset="0"/>
                            <a:ea typeface="+mn-ea"/>
                            <a:cs typeface="+mn-cs"/>
                          </a:rPr>
                        </m:ctrlPr>
                      </m:accPr>
                      <m:e>
                        <m:r>
                          <a:rPr kumimoji="0" lang="en-US" sz="2800" b="1" i="1" u="none" strike="noStrike" kern="1200" cap="none" spc="0" normalizeH="0" baseline="0" noProof="0" smtClean="0">
                            <a:ln>
                              <a:noFill/>
                            </a:ln>
                            <a:solidFill>
                              <a:srgbClr val="00529B"/>
                            </a:solidFill>
                            <a:effectLst/>
                            <a:uLnTx/>
                            <a:uFillTx/>
                            <a:latin typeface="Cambria Math" panose="02040503050406030204" pitchFamily="18" charset="0"/>
                            <a:ea typeface="+mn-ea"/>
                            <a:cs typeface="+mn-cs"/>
                          </a:rPr>
                          <m:t>𝑩</m:t>
                        </m:r>
                      </m:e>
                    </m:acc>
                    <m:sSub>
                      <m:sSubPr>
                        <m:ctrlPr>
                          <a:rPr kumimoji="0" lang="en-US" sz="2800" b="0" i="1" u="none" strike="noStrike" kern="1200" cap="none" spc="0" normalizeH="0" baseline="0" noProof="0" smtClean="0">
                            <a:ln>
                              <a:noFill/>
                            </a:ln>
                            <a:solidFill>
                              <a:srgbClr val="00529B"/>
                            </a:solidFill>
                            <a:effectLst/>
                            <a:uLnTx/>
                            <a:uFillTx/>
                            <a:latin typeface="Cambria Math" panose="02040503050406030204" pitchFamily="18" charset="0"/>
                            <a:ea typeface="+mn-ea"/>
                            <a:cs typeface="+mn-cs"/>
                          </a:rPr>
                        </m:ctrlPr>
                      </m:sSubPr>
                      <m:e>
                        <m:r>
                          <a:rPr kumimoji="0" lang="en-US" sz="2800" b="0" i="1" u="none" strike="noStrike" kern="1200" cap="none" spc="0" normalizeH="0" baseline="0" noProof="0" smtClean="0">
                            <a:ln>
                              <a:noFill/>
                            </a:ln>
                            <a:solidFill>
                              <a:srgbClr val="00529B"/>
                            </a:solidFill>
                            <a:effectLst/>
                            <a:uLnTx/>
                            <a:uFillTx/>
                            <a:latin typeface="Cambria Math" panose="02040503050406030204" pitchFamily="18" charset="0"/>
                            <a:ea typeface="+mn-ea"/>
                            <a:cs typeface="+mn-cs"/>
                          </a:rPr>
                          <m:t>𝑥</m:t>
                        </m:r>
                      </m:e>
                      <m:sub>
                        <m:r>
                          <a:rPr kumimoji="0" lang="en-US" sz="2800" b="0" i="1" u="none" strike="noStrike" kern="1200" cap="none" spc="0" normalizeH="0" baseline="0" noProof="0" smtClean="0">
                            <a:ln>
                              <a:noFill/>
                            </a:ln>
                            <a:solidFill>
                              <a:srgbClr val="00529B"/>
                            </a:solidFill>
                            <a:effectLst/>
                            <a:uLnTx/>
                            <a:uFillTx/>
                            <a:latin typeface="Cambria Math" panose="02040503050406030204" pitchFamily="18" charset="0"/>
                            <a:ea typeface="+mn-ea"/>
                            <a:cs typeface="+mn-cs"/>
                          </a:rPr>
                          <m:t>𝑘</m:t>
                        </m:r>
                      </m:sub>
                    </m:sSub>
                    <m:r>
                      <a:rPr kumimoji="0" lang="en-US" sz="2800" b="0" i="1" u="none" strike="noStrike" kern="1200" cap="none" spc="0" normalizeH="0" baseline="0" noProof="0" smtClean="0">
                        <a:ln>
                          <a:noFill/>
                        </a:ln>
                        <a:solidFill>
                          <a:srgbClr val="00529B"/>
                        </a:solidFill>
                        <a:effectLst/>
                        <a:uLnTx/>
                        <a:uFillTx/>
                        <a:latin typeface="Cambria Math" panose="02040503050406030204" pitchFamily="18" charset="0"/>
                        <a:ea typeface="+mn-ea"/>
                        <a:cs typeface="+mn-cs"/>
                      </a:rPr>
                      <m:t> </m:t>
                    </m:r>
                  </m:oMath>
                </a14:m>
                <a:r>
                  <a:rPr kumimoji="0" lang="en-US" sz="2800" b="0" i="1" u="none" strike="noStrike" kern="1200" cap="none" spc="0" normalizeH="0" baseline="0" noProof="0">
                    <a:ln>
                      <a:noFill/>
                    </a:ln>
                    <a:solidFill>
                      <a:srgbClr val="00529B"/>
                    </a:solidFill>
                    <a:effectLst/>
                    <a:uLnTx/>
                    <a:uFillTx/>
                    <a:latin typeface="Cambria Math" panose="02040503050406030204" pitchFamily="18" charset="0"/>
                    <a:ea typeface="+mn-ea"/>
                    <a:cs typeface="+mn-cs"/>
                  </a:rPr>
                  <a:t>                </a:t>
                </a:r>
                <a14:m>
                  <m:oMath xmlns:m="http://schemas.openxmlformats.org/officeDocument/2006/math">
                    <m:sSub>
                      <m:sSubPr>
                        <m:ctrlPr>
                          <a:rPr kumimoji="0" lang="en-US" sz="2800" b="0" i="1" u="none" strike="noStrike" kern="1200" cap="none" spc="0" normalizeH="0" baseline="0" noProof="0" smtClean="0">
                            <a:ln>
                              <a:noFill/>
                            </a:ln>
                            <a:solidFill>
                              <a:srgbClr val="00529B"/>
                            </a:solidFill>
                            <a:effectLst/>
                            <a:uLnTx/>
                            <a:uFillTx/>
                            <a:latin typeface="Cambria Math" panose="02040503050406030204" pitchFamily="18" charset="0"/>
                            <a:ea typeface="+mn-ea"/>
                            <a:cs typeface="+mn-cs"/>
                          </a:rPr>
                        </m:ctrlPr>
                      </m:sSubPr>
                      <m:e>
                        <m:r>
                          <a:rPr kumimoji="0" lang="en-US" sz="2800" b="0" i="1" u="none" strike="noStrike" kern="1200" cap="none" spc="0" normalizeH="0" baseline="0" noProof="0" smtClean="0">
                            <a:ln>
                              <a:noFill/>
                            </a:ln>
                            <a:solidFill>
                              <a:srgbClr val="00529B"/>
                            </a:solidFill>
                            <a:effectLst/>
                            <a:uLnTx/>
                            <a:uFillTx/>
                            <a:latin typeface="Cambria Math" panose="02040503050406030204" pitchFamily="18" charset="0"/>
                            <a:ea typeface="+mn-ea"/>
                            <a:cs typeface="+mn-cs"/>
                          </a:rPr>
                          <m:t>𝑦</m:t>
                        </m:r>
                      </m:e>
                      <m:sub>
                        <m:r>
                          <a:rPr kumimoji="0" lang="en-US" sz="2800" b="0" i="1" u="none" strike="noStrike" kern="1200" cap="none" spc="0" normalizeH="0" baseline="0" noProof="0" smtClean="0">
                            <a:ln>
                              <a:noFill/>
                            </a:ln>
                            <a:solidFill>
                              <a:srgbClr val="00529B"/>
                            </a:solidFill>
                            <a:effectLst/>
                            <a:uLnTx/>
                            <a:uFillTx/>
                            <a:latin typeface="Cambria Math" panose="02040503050406030204" pitchFamily="18" charset="0"/>
                            <a:ea typeface="+mn-ea"/>
                            <a:cs typeface="+mn-cs"/>
                          </a:rPr>
                          <m:t>𝑘</m:t>
                        </m:r>
                      </m:sub>
                    </m:sSub>
                    <m:r>
                      <a:rPr kumimoji="0" lang="en-US" sz="2800" b="0" i="1" u="none" strike="noStrike" kern="1200" cap="none" spc="0" normalizeH="0" baseline="0" noProof="0" smtClean="0">
                        <a:ln>
                          <a:noFill/>
                        </a:ln>
                        <a:solidFill>
                          <a:srgbClr val="00529B"/>
                        </a:solidFill>
                        <a:effectLst/>
                        <a:uLnTx/>
                        <a:uFillTx/>
                        <a:latin typeface="Cambria Math" panose="02040503050406030204" pitchFamily="18" charset="0"/>
                        <a:ea typeface="+mn-ea"/>
                        <a:cs typeface="+mn-cs"/>
                      </a:rPr>
                      <m:t>=</m:t>
                    </m:r>
                    <m:r>
                      <a:rPr kumimoji="0" lang="en-US" sz="2800" b="1" i="1" u="none" strike="noStrike" kern="1200" cap="none" spc="0" normalizeH="0" baseline="0" noProof="0" smtClean="0">
                        <a:ln>
                          <a:noFill/>
                        </a:ln>
                        <a:solidFill>
                          <a:srgbClr val="00529B"/>
                        </a:solidFill>
                        <a:effectLst/>
                        <a:uLnTx/>
                        <a:uFillTx/>
                        <a:latin typeface="Cambria Math" panose="02040503050406030204" pitchFamily="18" charset="0"/>
                        <a:ea typeface="+mn-ea"/>
                        <a:cs typeface="+mn-cs"/>
                      </a:rPr>
                      <m:t>𝑪</m:t>
                    </m:r>
                    <m:sSub>
                      <m:sSubPr>
                        <m:ctrlPr>
                          <a:rPr kumimoji="0" lang="en-US" sz="2800" b="0" i="1" u="none" strike="noStrike" kern="1200" cap="none" spc="0" normalizeH="0" baseline="0" noProof="0" smtClean="0">
                            <a:ln>
                              <a:noFill/>
                            </a:ln>
                            <a:solidFill>
                              <a:srgbClr val="00529B"/>
                            </a:solidFill>
                            <a:effectLst/>
                            <a:uLnTx/>
                            <a:uFillTx/>
                            <a:latin typeface="Cambria Math" panose="02040503050406030204" pitchFamily="18" charset="0"/>
                            <a:ea typeface="+mn-ea"/>
                            <a:cs typeface="+mn-cs"/>
                          </a:rPr>
                        </m:ctrlPr>
                      </m:sSubPr>
                      <m:e>
                        <m:r>
                          <a:rPr kumimoji="0" lang="en-US" sz="2800" b="0" i="1" u="none" strike="noStrike" kern="1200" cap="none" spc="0" normalizeH="0" baseline="0" noProof="0" smtClean="0">
                            <a:ln>
                              <a:noFill/>
                            </a:ln>
                            <a:solidFill>
                              <a:srgbClr val="00529B"/>
                            </a:solidFill>
                            <a:effectLst/>
                            <a:uLnTx/>
                            <a:uFillTx/>
                            <a:latin typeface="Cambria Math" panose="02040503050406030204" pitchFamily="18" charset="0"/>
                            <a:ea typeface="+mn-ea"/>
                            <a:cs typeface="+mn-cs"/>
                          </a:rPr>
                          <m:t>h</m:t>
                        </m:r>
                      </m:e>
                      <m:sub>
                        <m:r>
                          <a:rPr kumimoji="0" lang="en-US" sz="2800" b="0" i="1" u="none" strike="noStrike" kern="1200" cap="none" spc="0" normalizeH="0" baseline="0" noProof="0" smtClean="0">
                            <a:ln>
                              <a:noFill/>
                            </a:ln>
                            <a:solidFill>
                              <a:srgbClr val="00529B"/>
                            </a:solidFill>
                            <a:effectLst/>
                            <a:uLnTx/>
                            <a:uFillTx/>
                            <a:latin typeface="Cambria Math" panose="02040503050406030204" pitchFamily="18" charset="0"/>
                            <a:ea typeface="+mn-ea"/>
                            <a:cs typeface="+mn-cs"/>
                          </a:rPr>
                          <m:t>𝑘</m:t>
                        </m:r>
                      </m:sub>
                    </m:sSub>
                  </m:oMath>
                </a14:m>
                <a:r>
                  <a:rPr kumimoji="0" lang="en-US" sz="2800" b="0" i="0" u="none" strike="noStrike" kern="1200" cap="none" spc="0" normalizeH="0" baseline="0" noProof="0">
                    <a:ln>
                      <a:noFill/>
                    </a:ln>
                    <a:solidFill>
                      <a:srgbClr val="00529B"/>
                    </a:solidFill>
                    <a:effectLst/>
                    <a:uLnTx/>
                    <a:uFillTx/>
                    <a:latin typeface="Calibri" panose="020F0502020204030204"/>
                    <a:ea typeface="+mn-ea"/>
                    <a:cs typeface="+mn-cs"/>
                  </a:rPr>
                  <a:t> </a:t>
                </a:r>
              </a:p>
            </p:txBody>
          </p:sp>
        </mc:Choice>
        <mc:Fallback>
          <p:sp>
            <p:nvSpPr>
              <p:cNvPr id="10" name="TextBox 9">
                <a:extLst>
                  <a:ext uri="{FF2B5EF4-FFF2-40B4-BE49-F238E27FC236}">
                    <a16:creationId xmlns:a16="http://schemas.microsoft.com/office/drawing/2014/main" id="{D79AA591-E093-2F9A-8E92-7FD1D9943F81}"/>
                  </a:ext>
                </a:extLst>
              </p:cNvPr>
              <p:cNvSpPr txBox="1">
                <a:spLocks noRot="1" noChangeAspect="1" noMove="1" noResize="1" noEditPoints="1" noAdjustHandles="1" noChangeArrowheads="1" noChangeShapeType="1" noTextEdit="1"/>
              </p:cNvSpPr>
              <p:nvPr/>
            </p:nvSpPr>
            <p:spPr>
              <a:xfrm>
                <a:off x="5514973" y="620101"/>
                <a:ext cx="3324226" cy="867930"/>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563908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03B2A7-6BB2-F42B-0418-0BC5685D4F68}"/>
              </a:ext>
            </a:extLst>
          </p:cNvPr>
          <p:cNvSpPr>
            <a:spLocks noGrp="1"/>
          </p:cNvSpPr>
          <p:nvPr>
            <p:ph type="title"/>
          </p:nvPr>
        </p:nvSpPr>
        <p:spPr/>
        <p:txBody>
          <a:bodyPr/>
          <a:lstStyle/>
          <a:p>
            <a:r>
              <a:rPr lang="en-US"/>
              <a:t>S4 Paper Contribution</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52BF0680-CB5D-9D63-831D-F6630F7ACE50}"/>
                  </a:ext>
                </a:extLst>
              </p:cNvPr>
              <p:cNvSpPr>
                <a:spLocks noGrp="1"/>
              </p:cNvSpPr>
              <p:nvPr>
                <p:ph idx="1"/>
              </p:nvPr>
            </p:nvSpPr>
            <p:spPr>
              <a:xfrm>
                <a:off x="304800" y="1540997"/>
                <a:ext cx="8534399" cy="2015004"/>
              </a:xfrm>
            </p:spPr>
            <p:txBody>
              <a:bodyPr>
                <a:normAutofit/>
              </a:bodyPr>
              <a:lstStyle/>
              <a:p>
                <a:r>
                  <a:rPr lang="en-US"/>
                  <a:t>Efficient Parameterization of System States </a:t>
                </a:r>
                <a14:m>
                  <m:oMath xmlns:m="http://schemas.openxmlformats.org/officeDocument/2006/math">
                    <m:d>
                      <m:dPr>
                        <m:ctrlPr>
                          <a:rPr lang="en-US" i="1" smtClean="0">
                            <a:latin typeface="Cambria Math" panose="02040503050406030204" pitchFamily="18" charset="0"/>
                          </a:rPr>
                        </m:ctrlPr>
                      </m:dPr>
                      <m:e>
                        <m:r>
                          <a:rPr lang="en-US" b="1" i="1" smtClean="0">
                            <a:latin typeface="Cambria Math" panose="02040503050406030204" pitchFamily="18" charset="0"/>
                          </a:rPr>
                          <m:t>𝑨</m:t>
                        </m:r>
                        <m:r>
                          <a:rPr lang="en-US" b="0" i="1" smtClean="0">
                            <a:latin typeface="Cambria Math" panose="02040503050406030204" pitchFamily="18" charset="0"/>
                          </a:rPr>
                          <m:t>,</m:t>
                        </m:r>
                        <m:r>
                          <a:rPr lang="en-US" b="1" i="1" smtClean="0">
                            <a:latin typeface="Cambria Math" panose="02040503050406030204" pitchFamily="18" charset="0"/>
                          </a:rPr>
                          <m:t>𝑩</m:t>
                        </m:r>
                        <m:r>
                          <a:rPr lang="en-US" b="0" i="1" smtClean="0">
                            <a:latin typeface="Cambria Math" panose="02040503050406030204" pitchFamily="18" charset="0"/>
                          </a:rPr>
                          <m:t>, </m:t>
                        </m:r>
                        <m:r>
                          <a:rPr lang="en-US" b="1" i="1" smtClean="0">
                            <a:latin typeface="Cambria Math" panose="02040503050406030204" pitchFamily="18" charset="0"/>
                          </a:rPr>
                          <m:t>𝑪</m:t>
                        </m:r>
                        <m: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m:t>
                        </m:r>
                      </m:e>
                    </m:d>
                  </m:oMath>
                </a14:m>
                <a:endParaRPr lang="en-US"/>
              </a:p>
              <a:p>
                <a:pPr lvl="1"/>
                <a:r>
                  <a:rPr lang="en-US"/>
                  <a:t>Parallelizable </a:t>
                </a:r>
              </a:p>
              <a:p>
                <a:pPr lvl="1"/>
                <a:r>
                  <a:rPr lang="en-US"/>
                  <a:t>Efficient for long sequences</a:t>
                </a:r>
              </a:p>
              <a:p>
                <a:r>
                  <a:rPr lang="en-US"/>
                  <a:t>LTI Assumption: </a:t>
                </a:r>
                <a14:m>
                  <m:oMath xmlns:m="http://schemas.openxmlformats.org/officeDocument/2006/math">
                    <m:d>
                      <m:dPr>
                        <m:ctrlPr>
                          <a:rPr lang="en-US" i="1" smtClean="0">
                            <a:latin typeface="Cambria Math" panose="02040503050406030204" pitchFamily="18" charset="0"/>
                          </a:rPr>
                        </m:ctrlPr>
                      </m:dPr>
                      <m:e>
                        <m:r>
                          <a:rPr lang="en-US" b="1" i="1" smtClean="0">
                            <a:latin typeface="Cambria Math" panose="02040503050406030204" pitchFamily="18" charset="0"/>
                          </a:rPr>
                          <m:t>𝑨</m:t>
                        </m:r>
                        <m:r>
                          <a:rPr lang="en-US" b="0" i="1" smtClean="0">
                            <a:latin typeface="Cambria Math" panose="02040503050406030204" pitchFamily="18" charset="0"/>
                          </a:rPr>
                          <m:t>,</m:t>
                        </m:r>
                        <m:r>
                          <a:rPr lang="en-US" b="1" i="1" smtClean="0">
                            <a:latin typeface="Cambria Math" panose="02040503050406030204" pitchFamily="18" charset="0"/>
                          </a:rPr>
                          <m:t>𝑩</m:t>
                        </m:r>
                        <m:r>
                          <a:rPr lang="en-US" b="0" i="1" smtClean="0">
                            <a:latin typeface="Cambria Math" panose="02040503050406030204" pitchFamily="18" charset="0"/>
                          </a:rPr>
                          <m:t>, </m:t>
                        </m:r>
                        <m:r>
                          <a:rPr lang="en-US" b="1" i="1" smtClean="0">
                            <a:latin typeface="Cambria Math" panose="02040503050406030204" pitchFamily="18" charset="0"/>
                          </a:rPr>
                          <m:t>𝑪</m:t>
                        </m:r>
                        <m: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m:t>
                        </m:r>
                      </m:e>
                    </m:d>
                  </m:oMath>
                </a14:m>
                <a:r>
                  <a:rPr lang="en-US"/>
                  <a:t> are constant through time</a:t>
                </a:r>
              </a:p>
            </p:txBody>
          </p:sp>
        </mc:Choice>
        <mc:Fallback>
          <p:sp>
            <p:nvSpPr>
              <p:cNvPr id="3" name="Content Placeholder 2">
                <a:extLst>
                  <a:ext uri="{FF2B5EF4-FFF2-40B4-BE49-F238E27FC236}">
                    <a16:creationId xmlns:a16="http://schemas.microsoft.com/office/drawing/2014/main" id="{52BF0680-CB5D-9D63-831D-F6630F7ACE50}"/>
                  </a:ext>
                </a:extLst>
              </p:cNvPr>
              <p:cNvSpPr>
                <a:spLocks noGrp="1" noRot="1" noChangeAspect="1" noMove="1" noResize="1" noEditPoints="1" noAdjustHandles="1" noChangeArrowheads="1" noChangeShapeType="1" noTextEdit="1"/>
              </p:cNvSpPr>
              <p:nvPr>
                <p:ph idx="1"/>
              </p:nvPr>
            </p:nvSpPr>
            <p:spPr>
              <a:xfrm>
                <a:off x="304800" y="1540997"/>
                <a:ext cx="8534399" cy="2015004"/>
              </a:xfrm>
              <a:blipFill>
                <a:blip r:embed="rId2"/>
                <a:stretch>
                  <a:fillRect l="-1286" t="-5152"/>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BA625E5B-20A3-827E-3848-11C5D9D7662C}"/>
              </a:ext>
            </a:extLst>
          </p:cNvPr>
          <p:cNvSpPr>
            <a:spLocks noGrp="1"/>
          </p:cNvSpPr>
          <p:nvPr>
            <p:ph type="sldNum" sz="quarter" idx="12"/>
          </p:nvPr>
        </p:nvSpPr>
        <p:spPr/>
        <p:txBody>
          <a:bodyPr/>
          <a:lstStyle/>
          <a:p>
            <a:fld id="{4A19EB60-39CE-4A34-B566-492900AE04E2}" type="slidenum">
              <a:rPr lang="en-US" dirty="0" smtClean="0">
                <a:latin typeface="Rockwell"/>
                <a:ea typeface="MS PGothic"/>
              </a:rPr>
              <a:pPr/>
              <a:t>11</a:t>
            </a:fld>
            <a:r>
              <a:rPr lang="en-US">
                <a:latin typeface="Rockwell"/>
                <a:ea typeface="MS PGothic"/>
              </a:rPr>
              <a:t> / 28</a:t>
            </a:r>
            <a:endParaRPr lang="en-US"/>
          </a:p>
        </p:txBody>
      </p:sp>
    </p:spTree>
    <p:extLst>
      <p:ext uri="{BB962C8B-B14F-4D97-AF65-F5344CB8AC3E}">
        <p14:creationId xmlns:p14="http://schemas.microsoft.com/office/powerpoint/2010/main" val="33893143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94E197-407C-9FBE-7469-4B6CF272EBA5}"/>
              </a:ext>
            </a:extLst>
          </p:cNvPr>
          <p:cNvSpPr>
            <a:spLocks noGrp="1"/>
          </p:cNvSpPr>
          <p:nvPr>
            <p:ph type="title"/>
          </p:nvPr>
        </p:nvSpPr>
        <p:spPr/>
        <p:txBody>
          <a:bodyPr/>
          <a:lstStyle/>
          <a:p>
            <a:r>
              <a:rPr lang="en-US"/>
              <a:t>3 views of SSM</a:t>
            </a:r>
          </a:p>
        </p:txBody>
      </p:sp>
      <p:pic>
        <p:nvPicPr>
          <p:cNvPr id="6" name="Content Placeholder 5">
            <a:extLst>
              <a:ext uri="{FF2B5EF4-FFF2-40B4-BE49-F238E27FC236}">
                <a16:creationId xmlns:a16="http://schemas.microsoft.com/office/drawing/2014/main" id="{FCD024E5-6CE3-6DC8-F3F1-B1EA2BF2DBB8}"/>
              </a:ext>
            </a:extLst>
          </p:cNvPr>
          <p:cNvPicPr>
            <a:picLocks noGrp="1" noChangeAspect="1"/>
          </p:cNvPicPr>
          <p:nvPr>
            <p:ph idx="1"/>
          </p:nvPr>
        </p:nvPicPr>
        <p:blipFill>
          <a:blip r:embed="rId2"/>
          <a:stretch>
            <a:fillRect/>
          </a:stretch>
        </p:blipFill>
        <p:spPr>
          <a:xfrm>
            <a:off x="1257351" y="1828322"/>
            <a:ext cx="6629297" cy="3141662"/>
          </a:xfrm>
        </p:spPr>
      </p:pic>
      <p:sp>
        <p:nvSpPr>
          <p:cNvPr id="4" name="Slide Number Placeholder 3">
            <a:extLst>
              <a:ext uri="{FF2B5EF4-FFF2-40B4-BE49-F238E27FC236}">
                <a16:creationId xmlns:a16="http://schemas.microsoft.com/office/drawing/2014/main" id="{C2D49C64-44A6-42C2-044D-189CB88344B1}"/>
              </a:ext>
            </a:extLst>
          </p:cNvPr>
          <p:cNvSpPr>
            <a:spLocks noGrp="1"/>
          </p:cNvSpPr>
          <p:nvPr>
            <p:ph type="sldNum" sz="quarter" idx="12"/>
          </p:nvPr>
        </p:nvSpPr>
        <p:spPr/>
        <p:txBody>
          <a:bodyPr/>
          <a:lstStyle/>
          <a:p>
            <a:fld id="{4A19EB60-39CE-4A34-B566-492900AE04E2}" type="slidenum">
              <a:rPr lang="en-US" dirty="0" smtClean="0">
                <a:latin typeface="Rockwell"/>
                <a:ea typeface="MS PGothic"/>
              </a:rPr>
              <a:pPr/>
              <a:t>12</a:t>
            </a:fld>
            <a:r>
              <a:rPr lang="en-US">
                <a:latin typeface="Rockwell"/>
                <a:ea typeface="MS PGothic"/>
              </a:rPr>
              <a:t> / 28</a:t>
            </a:r>
            <a:endParaRPr lang="en-US"/>
          </a:p>
        </p:txBody>
      </p: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9845E701-D27C-F6C0-3E09-89D82AF92FE2}"/>
                  </a:ext>
                </a:extLst>
              </p:cNvPr>
              <p:cNvSpPr txBox="1"/>
              <p:nvPr/>
            </p:nvSpPr>
            <p:spPr>
              <a:xfrm>
                <a:off x="3682045" y="1285294"/>
                <a:ext cx="1779907" cy="608372"/>
              </a:xfrm>
              <a:prstGeom prst="rect">
                <a:avLst/>
              </a:prstGeom>
              <a:noFill/>
            </p:spPr>
            <p:txBody>
              <a:bodyPr wrap="square">
                <a:spAutoFit/>
              </a:body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14:m>
                  <m:oMath xmlns:m="http://schemas.openxmlformats.org/officeDocument/2006/math">
                    <m:sSub>
                      <m:sSubPr>
                        <m:ctrlPr>
                          <a:rPr kumimoji="0" lang="en-US" sz="1400" b="0" i="1" u="none" strike="noStrike" kern="1200" cap="none" spc="0" normalizeH="0" baseline="0" noProof="0" smtClean="0">
                            <a:ln>
                              <a:noFill/>
                            </a:ln>
                            <a:solidFill>
                              <a:srgbClr val="00529B"/>
                            </a:solidFill>
                            <a:effectLst/>
                            <a:uLnTx/>
                            <a:uFillTx/>
                            <a:latin typeface="Cambria Math" panose="02040503050406030204" pitchFamily="18" charset="0"/>
                            <a:ea typeface="+mn-ea"/>
                            <a:cs typeface="+mn-cs"/>
                          </a:rPr>
                        </m:ctrlPr>
                      </m:sSubPr>
                      <m:e>
                        <m:r>
                          <a:rPr kumimoji="0" lang="en-US" sz="1400" b="0" i="1" u="none" strike="noStrike" kern="1200" cap="none" spc="0" normalizeH="0" baseline="0" noProof="0" smtClean="0">
                            <a:ln>
                              <a:noFill/>
                            </a:ln>
                            <a:solidFill>
                              <a:srgbClr val="00529B"/>
                            </a:solidFill>
                            <a:effectLst/>
                            <a:uLnTx/>
                            <a:uFillTx/>
                            <a:latin typeface="Cambria Math" panose="02040503050406030204" pitchFamily="18" charset="0"/>
                            <a:ea typeface="+mn-ea"/>
                            <a:cs typeface="+mn-cs"/>
                          </a:rPr>
                          <m:t>h</m:t>
                        </m:r>
                      </m:e>
                      <m:sub>
                        <m:r>
                          <a:rPr kumimoji="0" lang="en-US" sz="1400" b="0" i="1" u="none" strike="noStrike" kern="1200" cap="none" spc="0" normalizeH="0" baseline="0" noProof="0" smtClean="0">
                            <a:ln>
                              <a:noFill/>
                            </a:ln>
                            <a:solidFill>
                              <a:srgbClr val="00529B"/>
                            </a:solidFill>
                            <a:effectLst/>
                            <a:uLnTx/>
                            <a:uFillTx/>
                            <a:latin typeface="Cambria Math" panose="02040503050406030204" pitchFamily="18" charset="0"/>
                            <a:ea typeface="+mn-ea"/>
                            <a:cs typeface="+mn-cs"/>
                          </a:rPr>
                          <m:t>𝑘</m:t>
                        </m:r>
                      </m:sub>
                    </m:sSub>
                    <m:r>
                      <a:rPr kumimoji="0" lang="en-US" sz="1400" b="0" i="1" u="none" strike="noStrike" kern="1200" cap="none" spc="0" normalizeH="0" baseline="0" noProof="0" smtClean="0">
                        <a:ln>
                          <a:noFill/>
                        </a:ln>
                        <a:solidFill>
                          <a:srgbClr val="00529B"/>
                        </a:solidFill>
                        <a:effectLst/>
                        <a:uLnTx/>
                        <a:uFillTx/>
                        <a:latin typeface="Cambria Math" panose="02040503050406030204" pitchFamily="18" charset="0"/>
                        <a:ea typeface="+mn-ea"/>
                        <a:cs typeface="+mn-cs"/>
                      </a:rPr>
                      <m:t>= </m:t>
                    </m:r>
                    <m:acc>
                      <m:accPr>
                        <m:chr m:val="̅"/>
                        <m:ctrlPr>
                          <a:rPr kumimoji="0" lang="en-US" sz="1400" b="1" i="1" u="none" strike="noStrike" kern="1200" cap="none" spc="0" normalizeH="0" baseline="0" noProof="0" smtClean="0">
                            <a:ln>
                              <a:noFill/>
                            </a:ln>
                            <a:solidFill>
                              <a:srgbClr val="00529B"/>
                            </a:solidFill>
                            <a:effectLst/>
                            <a:uLnTx/>
                            <a:uFillTx/>
                            <a:latin typeface="Cambria Math" panose="02040503050406030204" pitchFamily="18" charset="0"/>
                            <a:ea typeface="+mn-ea"/>
                            <a:cs typeface="+mn-cs"/>
                          </a:rPr>
                        </m:ctrlPr>
                      </m:accPr>
                      <m:e>
                        <m:r>
                          <a:rPr kumimoji="0" lang="en-US" sz="1400" b="1" i="1" u="none" strike="noStrike" kern="1200" cap="none" spc="0" normalizeH="0" baseline="0" noProof="0" smtClean="0">
                            <a:ln>
                              <a:noFill/>
                            </a:ln>
                            <a:solidFill>
                              <a:srgbClr val="00529B"/>
                            </a:solidFill>
                            <a:effectLst/>
                            <a:uLnTx/>
                            <a:uFillTx/>
                            <a:latin typeface="Cambria Math" panose="02040503050406030204" pitchFamily="18" charset="0"/>
                            <a:ea typeface="+mn-ea"/>
                            <a:cs typeface="+mn-cs"/>
                          </a:rPr>
                          <m:t>𝑨</m:t>
                        </m:r>
                      </m:e>
                    </m:acc>
                    <m:sSub>
                      <m:sSubPr>
                        <m:ctrlPr>
                          <a:rPr kumimoji="0" lang="en-US" sz="1400" b="0" i="1" u="none" strike="noStrike" kern="1200" cap="none" spc="0" normalizeH="0" baseline="0" noProof="0" smtClean="0">
                            <a:ln>
                              <a:noFill/>
                            </a:ln>
                            <a:solidFill>
                              <a:srgbClr val="00529B"/>
                            </a:solidFill>
                            <a:effectLst/>
                            <a:uLnTx/>
                            <a:uFillTx/>
                            <a:latin typeface="Cambria Math" panose="02040503050406030204" pitchFamily="18" charset="0"/>
                            <a:ea typeface="+mn-ea"/>
                            <a:cs typeface="+mn-cs"/>
                          </a:rPr>
                        </m:ctrlPr>
                      </m:sSubPr>
                      <m:e>
                        <m:r>
                          <a:rPr kumimoji="0" lang="en-US" sz="1400" b="0" i="1" u="none" strike="noStrike" kern="1200" cap="none" spc="0" normalizeH="0" baseline="0" noProof="0" smtClean="0">
                            <a:ln>
                              <a:noFill/>
                            </a:ln>
                            <a:solidFill>
                              <a:srgbClr val="00529B"/>
                            </a:solidFill>
                            <a:effectLst/>
                            <a:uLnTx/>
                            <a:uFillTx/>
                            <a:latin typeface="Cambria Math" panose="02040503050406030204" pitchFamily="18" charset="0"/>
                            <a:ea typeface="+mn-ea"/>
                            <a:cs typeface="+mn-cs"/>
                          </a:rPr>
                          <m:t>h</m:t>
                        </m:r>
                      </m:e>
                      <m:sub>
                        <m:r>
                          <a:rPr kumimoji="0" lang="en-US" sz="1400" b="0" i="1" u="none" strike="noStrike" kern="1200" cap="none" spc="0" normalizeH="0" baseline="0" noProof="0" smtClean="0">
                            <a:ln>
                              <a:noFill/>
                            </a:ln>
                            <a:solidFill>
                              <a:srgbClr val="00529B"/>
                            </a:solidFill>
                            <a:effectLst/>
                            <a:uLnTx/>
                            <a:uFillTx/>
                            <a:latin typeface="Cambria Math" panose="02040503050406030204" pitchFamily="18" charset="0"/>
                            <a:ea typeface="+mn-ea"/>
                            <a:cs typeface="+mn-cs"/>
                          </a:rPr>
                          <m:t>𝑘</m:t>
                        </m:r>
                        <m:r>
                          <a:rPr kumimoji="0" lang="en-US" sz="1400" b="0" i="1" u="none" strike="noStrike" kern="1200" cap="none" spc="0" normalizeH="0" baseline="0" noProof="0" smtClean="0">
                            <a:ln>
                              <a:noFill/>
                            </a:ln>
                            <a:solidFill>
                              <a:srgbClr val="00529B"/>
                            </a:solidFill>
                            <a:effectLst/>
                            <a:uLnTx/>
                            <a:uFillTx/>
                            <a:latin typeface="Cambria Math" panose="02040503050406030204" pitchFamily="18" charset="0"/>
                            <a:ea typeface="+mn-ea"/>
                            <a:cs typeface="+mn-cs"/>
                          </a:rPr>
                          <m:t>−1</m:t>
                        </m:r>
                      </m:sub>
                    </m:sSub>
                    <m:r>
                      <a:rPr kumimoji="0" lang="en-US" sz="1400" b="0" i="1" u="none" strike="noStrike" kern="1200" cap="none" spc="0" normalizeH="0" baseline="0" noProof="0" smtClean="0">
                        <a:ln>
                          <a:noFill/>
                        </a:ln>
                        <a:solidFill>
                          <a:srgbClr val="00529B"/>
                        </a:solidFill>
                        <a:effectLst/>
                        <a:uLnTx/>
                        <a:uFillTx/>
                        <a:latin typeface="Cambria Math" panose="02040503050406030204" pitchFamily="18" charset="0"/>
                        <a:ea typeface="+mn-ea"/>
                        <a:cs typeface="+mn-cs"/>
                      </a:rPr>
                      <m:t>+ </m:t>
                    </m:r>
                    <m:acc>
                      <m:accPr>
                        <m:chr m:val="̅"/>
                        <m:ctrlPr>
                          <a:rPr kumimoji="0" lang="en-US" sz="1400" b="1" i="1" u="none" strike="noStrike" kern="1200" cap="none" spc="0" normalizeH="0" baseline="0" noProof="0" smtClean="0">
                            <a:ln>
                              <a:noFill/>
                            </a:ln>
                            <a:solidFill>
                              <a:srgbClr val="00529B"/>
                            </a:solidFill>
                            <a:effectLst/>
                            <a:uLnTx/>
                            <a:uFillTx/>
                            <a:latin typeface="Cambria Math" panose="02040503050406030204" pitchFamily="18" charset="0"/>
                            <a:ea typeface="+mn-ea"/>
                            <a:cs typeface="+mn-cs"/>
                          </a:rPr>
                        </m:ctrlPr>
                      </m:accPr>
                      <m:e>
                        <m:r>
                          <a:rPr kumimoji="0" lang="en-US" sz="1400" b="1" i="1" u="none" strike="noStrike" kern="1200" cap="none" spc="0" normalizeH="0" baseline="0" noProof="0" smtClean="0">
                            <a:ln>
                              <a:noFill/>
                            </a:ln>
                            <a:solidFill>
                              <a:srgbClr val="00529B"/>
                            </a:solidFill>
                            <a:effectLst/>
                            <a:uLnTx/>
                            <a:uFillTx/>
                            <a:latin typeface="Cambria Math" panose="02040503050406030204" pitchFamily="18" charset="0"/>
                            <a:ea typeface="+mn-ea"/>
                            <a:cs typeface="+mn-cs"/>
                          </a:rPr>
                          <m:t>𝑩</m:t>
                        </m:r>
                      </m:e>
                    </m:acc>
                    <m:sSub>
                      <m:sSubPr>
                        <m:ctrlPr>
                          <a:rPr kumimoji="0" lang="en-US" sz="1400" b="0" i="1" u="none" strike="noStrike" kern="1200" cap="none" spc="0" normalizeH="0" baseline="0" noProof="0" smtClean="0">
                            <a:ln>
                              <a:noFill/>
                            </a:ln>
                            <a:solidFill>
                              <a:srgbClr val="00529B"/>
                            </a:solidFill>
                            <a:effectLst/>
                            <a:uLnTx/>
                            <a:uFillTx/>
                            <a:latin typeface="Cambria Math" panose="02040503050406030204" pitchFamily="18" charset="0"/>
                            <a:ea typeface="+mn-ea"/>
                            <a:cs typeface="+mn-cs"/>
                          </a:rPr>
                        </m:ctrlPr>
                      </m:sSubPr>
                      <m:e>
                        <m:r>
                          <a:rPr kumimoji="0" lang="en-US" sz="1400" b="0" i="1" u="none" strike="noStrike" kern="1200" cap="none" spc="0" normalizeH="0" baseline="0" noProof="0" smtClean="0">
                            <a:ln>
                              <a:noFill/>
                            </a:ln>
                            <a:solidFill>
                              <a:srgbClr val="00529B"/>
                            </a:solidFill>
                            <a:effectLst/>
                            <a:uLnTx/>
                            <a:uFillTx/>
                            <a:latin typeface="Cambria Math" panose="02040503050406030204" pitchFamily="18" charset="0"/>
                            <a:ea typeface="+mn-ea"/>
                            <a:cs typeface="+mn-cs"/>
                          </a:rPr>
                          <m:t>𝑥</m:t>
                        </m:r>
                      </m:e>
                      <m:sub>
                        <m:r>
                          <a:rPr kumimoji="0" lang="en-US" sz="1400" b="0" i="1" u="none" strike="noStrike" kern="1200" cap="none" spc="0" normalizeH="0" baseline="0" noProof="0" smtClean="0">
                            <a:ln>
                              <a:noFill/>
                            </a:ln>
                            <a:solidFill>
                              <a:srgbClr val="00529B"/>
                            </a:solidFill>
                            <a:effectLst/>
                            <a:uLnTx/>
                            <a:uFillTx/>
                            <a:latin typeface="Cambria Math" panose="02040503050406030204" pitchFamily="18" charset="0"/>
                            <a:ea typeface="+mn-ea"/>
                            <a:cs typeface="+mn-cs"/>
                          </a:rPr>
                          <m:t>𝑘</m:t>
                        </m:r>
                      </m:sub>
                    </m:sSub>
                    <m:r>
                      <a:rPr kumimoji="0" lang="en-US" sz="1400" b="0" i="1" u="none" strike="noStrike" kern="1200" cap="none" spc="0" normalizeH="0" baseline="0" noProof="0" smtClean="0">
                        <a:ln>
                          <a:noFill/>
                        </a:ln>
                        <a:solidFill>
                          <a:srgbClr val="00529B"/>
                        </a:solidFill>
                        <a:effectLst/>
                        <a:uLnTx/>
                        <a:uFillTx/>
                        <a:latin typeface="Cambria Math" panose="02040503050406030204" pitchFamily="18" charset="0"/>
                        <a:ea typeface="+mn-ea"/>
                        <a:cs typeface="+mn-cs"/>
                      </a:rPr>
                      <m:t> </m:t>
                    </m:r>
                  </m:oMath>
                </a14:m>
                <a:r>
                  <a:rPr kumimoji="0" lang="en-US" sz="1400" b="0" i="1" u="none" strike="noStrike" kern="1200" cap="none" spc="0" normalizeH="0" baseline="0" noProof="0">
                    <a:ln>
                      <a:noFill/>
                    </a:ln>
                    <a:solidFill>
                      <a:srgbClr val="00529B"/>
                    </a:solidFill>
                    <a:effectLst/>
                    <a:uLnTx/>
                    <a:uFillTx/>
                    <a:latin typeface="Cambria Math" panose="02040503050406030204" pitchFamily="18" charset="0"/>
                    <a:ea typeface="+mn-ea"/>
                    <a:cs typeface="+mn-cs"/>
                  </a:rPr>
                  <a:t>                </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14:m>
                  <m:oMath xmlns:m="http://schemas.openxmlformats.org/officeDocument/2006/math">
                    <m:sSub>
                      <m:sSubPr>
                        <m:ctrlPr>
                          <a:rPr kumimoji="0" lang="en-US" sz="1400" b="0" i="1" u="none" strike="noStrike" kern="1200" cap="none" spc="0" normalizeH="0" baseline="0" noProof="0" smtClean="0">
                            <a:ln>
                              <a:noFill/>
                            </a:ln>
                            <a:solidFill>
                              <a:srgbClr val="00529B"/>
                            </a:solidFill>
                            <a:effectLst/>
                            <a:uLnTx/>
                            <a:uFillTx/>
                            <a:latin typeface="Cambria Math" panose="02040503050406030204" pitchFamily="18" charset="0"/>
                            <a:ea typeface="+mn-ea"/>
                            <a:cs typeface="+mn-cs"/>
                          </a:rPr>
                        </m:ctrlPr>
                      </m:sSubPr>
                      <m:e>
                        <m:r>
                          <a:rPr kumimoji="0" lang="en-US" sz="1400" b="0" i="1" u="none" strike="noStrike" kern="1200" cap="none" spc="0" normalizeH="0" baseline="0" noProof="0" smtClean="0">
                            <a:ln>
                              <a:noFill/>
                            </a:ln>
                            <a:solidFill>
                              <a:srgbClr val="00529B"/>
                            </a:solidFill>
                            <a:effectLst/>
                            <a:uLnTx/>
                            <a:uFillTx/>
                            <a:latin typeface="Cambria Math" panose="02040503050406030204" pitchFamily="18" charset="0"/>
                            <a:ea typeface="+mn-ea"/>
                            <a:cs typeface="+mn-cs"/>
                          </a:rPr>
                          <m:t>𝑦</m:t>
                        </m:r>
                      </m:e>
                      <m:sub>
                        <m:r>
                          <a:rPr kumimoji="0" lang="en-US" sz="1400" b="0" i="1" u="none" strike="noStrike" kern="1200" cap="none" spc="0" normalizeH="0" baseline="0" noProof="0" smtClean="0">
                            <a:ln>
                              <a:noFill/>
                            </a:ln>
                            <a:solidFill>
                              <a:srgbClr val="00529B"/>
                            </a:solidFill>
                            <a:effectLst/>
                            <a:uLnTx/>
                            <a:uFillTx/>
                            <a:latin typeface="Cambria Math" panose="02040503050406030204" pitchFamily="18" charset="0"/>
                            <a:ea typeface="+mn-ea"/>
                            <a:cs typeface="+mn-cs"/>
                          </a:rPr>
                          <m:t>𝑘</m:t>
                        </m:r>
                      </m:sub>
                    </m:sSub>
                    <m:r>
                      <a:rPr kumimoji="0" lang="en-US" sz="1400" b="0" i="1" u="none" strike="noStrike" kern="1200" cap="none" spc="0" normalizeH="0" baseline="0" noProof="0" smtClean="0">
                        <a:ln>
                          <a:noFill/>
                        </a:ln>
                        <a:solidFill>
                          <a:srgbClr val="00529B"/>
                        </a:solidFill>
                        <a:effectLst/>
                        <a:uLnTx/>
                        <a:uFillTx/>
                        <a:latin typeface="Cambria Math" panose="02040503050406030204" pitchFamily="18" charset="0"/>
                        <a:ea typeface="+mn-ea"/>
                        <a:cs typeface="+mn-cs"/>
                      </a:rPr>
                      <m:t>=</m:t>
                    </m:r>
                    <m:r>
                      <a:rPr kumimoji="0" lang="en-US" sz="1400" b="1" i="1" u="none" strike="noStrike" kern="1200" cap="none" spc="0" normalizeH="0" baseline="0" noProof="0" smtClean="0">
                        <a:ln>
                          <a:noFill/>
                        </a:ln>
                        <a:solidFill>
                          <a:srgbClr val="00529B"/>
                        </a:solidFill>
                        <a:effectLst/>
                        <a:uLnTx/>
                        <a:uFillTx/>
                        <a:latin typeface="Cambria Math" panose="02040503050406030204" pitchFamily="18" charset="0"/>
                        <a:ea typeface="+mn-ea"/>
                        <a:cs typeface="+mn-cs"/>
                      </a:rPr>
                      <m:t>𝑪</m:t>
                    </m:r>
                    <m:sSub>
                      <m:sSubPr>
                        <m:ctrlPr>
                          <a:rPr kumimoji="0" lang="en-US" sz="1400" b="0" i="1" u="none" strike="noStrike" kern="1200" cap="none" spc="0" normalizeH="0" baseline="0" noProof="0" smtClean="0">
                            <a:ln>
                              <a:noFill/>
                            </a:ln>
                            <a:solidFill>
                              <a:srgbClr val="00529B"/>
                            </a:solidFill>
                            <a:effectLst/>
                            <a:uLnTx/>
                            <a:uFillTx/>
                            <a:latin typeface="Cambria Math" panose="02040503050406030204" pitchFamily="18" charset="0"/>
                            <a:ea typeface="+mn-ea"/>
                            <a:cs typeface="+mn-cs"/>
                          </a:rPr>
                        </m:ctrlPr>
                      </m:sSubPr>
                      <m:e>
                        <m:r>
                          <a:rPr kumimoji="0" lang="en-US" sz="1400" b="0" i="1" u="none" strike="noStrike" kern="1200" cap="none" spc="0" normalizeH="0" baseline="0" noProof="0" smtClean="0">
                            <a:ln>
                              <a:noFill/>
                            </a:ln>
                            <a:solidFill>
                              <a:srgbClr val="00529B"/>
                            </a:solidFill>
                            <a:effectLst/>
                            <a:uLnTx/>
                            <a:uFillTx/>
                            <a:latin typeface="Cambria Math" panose="02040503050406030204" pitchFamily="18" charset="0"/>
                            <a:ea typeface="+mn-ea"/>
                            <a:cs typeface="+mn-cs"/>
                          </a:rPr>
                          <m:t>h</m:t>
                        </m:r>
                      </m:e>
                      <m:sub>
                        <m:r>
                          <a:rPr kumimoji="0" lang="en-US" sz="1400" b="0" i="1" u="none" strike="noStrike" kern="1200" cap="none" spc="0" normalizeH="0" baseline="0" noProof="0" smtClean="0">
                            <a:ln>
                              <a:noFill/>
                            </a:ln>
                            <a:solidFill>
                              <a:srgbClr val="00529B"/>
                            </a:solidFill>
                            <a:effectLst/>
                            <a:uLnTx/>
                            <a:uFillTx/>
                            <a:latin typeface="Cambria Math" panose="02040503050406030204" pitchFamily="18" charset="0"/>
                            <a:ea typeface="+mn-ea"/>
                            <a:cs typeface="+mn-cs"/>
                          </a:rPr>
                          <m:t>𝑘</m:t>
                        </m:r>
                      </m:sub>
                    </m:sSub>
                  </m:oMath>
                </a14:m>
                <a:r>
                  <a:rPr kumimoji="0" lang="en-US" sz="1400" b="0" i="0" u="none" strike="noStrike" kern="1200" cap="none" spc="0" normalizeH="0" baseline="0" noProof="0">
                    <a:ln>
                      <a:noFill/>
                    </a:ln>
                    <a:solidFill>
                      <a:srgbClr val="00529B"/>
                    </a:solidFill>
                    <a:effectLst/>
                    <a:uLnTx/>
                    <a:uFillTx/>
                    <a:latin typeface="Calibri" panose="020F0502020204030204"/>
                    <a:ea typeface="+mn-ea"/>
                    <a:cs typeface="+mn-cs"/>
                  </a:rPr>
                  <a:t> </a:t>
                </a:r>
              </a:p>
            </p:txBody>
          </p:sp>
        </mc:Choice>
        <mc:Fallback>
          <p:sp>
            <p:nvSpPr>
              <p:cNvPr id="7" name="TextBox 6">
                <a:extLst>
                  <a:ext uri="{FF2B5EF4-FFF2-40B4-BE49-F238E27FC236}">
                    <a16:creationId xmlns:a16="http://schemas.microsoft.com/office/drawing/2014/main" id="{9845E701-D27C-F6C0-3E09-89D82AF92FE2}"/>
                  </a:ext>
                </a:extLst>
              </p:cNvPr>
              <p:cNvSpPr txBox="1">
                <a:spLocks noRot="1" noChangeAspect="1" noMove="1" noResize="1" noEditPoints="1" noAdjustHandles="1" noChangeArrowheads="1" noChangeShapeType="1" noTextEdit="1"/>
              </p:cNvSpPr>
              <p:nvPr/>
            </p:nvSpPr>
            <p:spPr>
              <a:xfrm>
                <a:off x="3682045" y="1285294"/>
                <a:ext cx="1779907" cy="60837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FCFB6A44-2DA2-76E7-0B09-4C18A91E59E8}"/>
                  </a:ext>
                </a:extLst>
              </p:cNvPr>
              <p:cNvSpPr txBox="1"/>
              <p:nvPr/>
            </p:nvSpPr>
            <p:spPr>
              <a:xfrm>
                <a:off x="6259804" y="1514390"/>
                <a:ext cx="1402080" cy="313932"/>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14:m>
                  <m:oMathPara xmlns:m="http://schemas.openxmlformats.org/officeDocument/2006/math">
                    <m:oMathParaPr>
                      <m:jc m:val="centerGroup"/>
                    </m:oMathParaPr>
                    <m:oMath xmlns:m="http://schemas.openxmlformats.org/officeDocument/2006/math">
                      <m:r>
                        <a:rPr kumimoji="0" lang="en-US" sz="1600" b="0" i="1" u="none" strike="noStrike" kern="1200" cap="none" spc="0" normalizeH="0" baseline="0" noProof="0" smtClean="0">
                          <a:ln>
                            <a:noFill/>
                          </a:ln>
                          <a:solidFill>
                            <a:srgbClr val="00529B"/>
                          </a:solidFill>
                          <a:effectLst/>
                          <a:uLnTx/>
                          <a:uFillTx/>
                          <a:latin typeface="Cambria Math" panose="02040503050406030204" pitchFamily="18" charset="0"/>
                          <a:ea typeface="+mn-ea"/>
                          <a:cs typeface="+mn-cs"/>
                        </a:rPr>
                        <m:t>𝑦</m:t>
                      </m:r>
                      <m:r>
                        <a:rPr kumimoji="0" lang="en-US" sz="1600" b="0" i="1" u="none" strike="noStrike" kern="1200" cap="none" spc="0" normalizeH="0" baseline="0" noProof="0" smtClean="0">
                          <a:ln>
                            <a:noFill/>
                          </a:ln>
                          <a:solidFill>
                            <a:srgbClr val="00529B"/>
                          </a:solidFill>
                          <a:effectLst/>
                          <a:uLnTx/>
                          <a:uFillTx/>
                          <a:latin typeface="Cambria Math" panose="02040503050406030204" pitchFamily="18" charset="0"/>
                          <a:ea typeface="+mn-ea"/>
                          <a:cs typeface="+mn-cs"/>
                        </a:rPr>
                        <m:t>=</m:t>
                      </m:r>
                      <m:r>
                        <a:rPr kumimoji="0" lang="en-US" sz="1600" b="0" i="1" u="none" strike="noStrike" kern="1200" cap="none" spc="0" normalizeH="0" baseline="0" noProof="0" smtClean="0">
                          <a:ln>
                            <a:noFill/>
                          </a:ln>
                          <a:solidFill>
                            <a:srgbClr val="00529B"/>
                          </a:solidFill>
                          <a:effectLst/>
                          <a:uLnTx/>
                          <a:uFillTx/>
                          <a:latin typeface="Cambria Math" panose="02040503050406030204" pitchFamily="18" charset="0"/>
                          <a:ea typeface="+mn-ea"/>
                          <a:cs typeface="+mn-cs"/>
                        </a:rPr>
                        <m:t>𝑥</m:t>
                      </m:r>
                      <m:r>
                        <a:rPr kumimoji="0" lang="en-US" sz="1600" b="0" i="1" u="none" strike="noStrike" kern="1200" cap="none" spc="0" normalizeH="0" baseline="0" noProof="0" smtClean="0">
                          <a:ln>
                            <a:noFill/>
                          </a:ln>
                          <a:solidFill>
                            <a:srgbClr val="00529B"/>
                          </a:solidFill>
                          <a:effectLst/>
                          <a:uLnTx/>
                          <a:uFillTx/>
                          <a:latin typeface="Cambria Math" panose="02040503050406030204" pitchFamily="18" charset="0"/>
                          <a:ea typeface="+mn-ea"/>
                          <a:cs typeface="+mn-cs"/>
                        </a:rPr>
                        <m:t>∗</m:t>
                      </m:r>
                      <m:acc>
                        <m:accPr>
                          <m:chr m:val="̅"/>
                          <m:ctrlPr>
                            <a:rPr kumimoji="0" lang="en-US" sz="1600" b="0" i="1" u="none" strike="noStrike" kern="1200" cap="none" spc="0" normalizeH="0" baseline="0" noProof="0" smtClean="0">
                              <a:ln>
                                <a:noFill/>
                              </a:ln>
                              <a:solidFill>
                                <a:srgbClr val="00529B"/>
                              </a:solidFill>
                              <a:effectLst/>
                              <a:uLnTx/>
                              <a:uFillTx/>
                              <a:latin typeface="Cambria Math" panose="02040503050406030204" pitchFamily="18" charset="0"/>
                              <a:ea typeface="+mn-ea"/>
                              <a:cs typeface="+mn-cs"/>
                            </a:rPr>
                          </m:ctrlPr>
                        </m:accPr>
                        <m:e>
                          <m:r>
                            <a:rPr kumimoji="0" lang="en-US" sz="1600" b="1" i="1" u="none" strike="noStrike" kern="1200" cap="none" spc="0" normalizeH="0" baseline="0" noProof="0" smtClean="0">
                              <a:ln>
                                <a:noFill/>
                              </a:ln>
                              <a:solidFill>
                                <a:srgbClr val="00529B"/>
                              </a:solidFill>
                              <a:effectLst/>
                              <a:uLnTx/>
                              <a:uFillTx/>
                              <a:latin typeface="Cambria Math" panose="02040503050406030204" pitchFamily="18" charset="0"/>
                              <a:ea typeface="+mn-ea"/>
                              <a:cs typeface="+mn-cs"/>
                            </a:rPr>
                            <m:t>𝑲</m:t>
                          </m:r>
                        </m:e>
                      </m:acc>
                    </m:oMath>
                  </m:oMathPara>
                </a14:m>
                <a:endParaRPr kumimoji="0" lang="en-US" sz="1600" b="0" i="0" u="none" strike="noStrike" kern="1200" cap="none" spc="0" normalizeH="0" baseline="0" noProof="0">
                  <a:ln>
                    <a:noFill/>
                  </a:ln>
                  <a:solidFill>
                    <a:srgbClr val="00529B"/>
                  </a:solidFill>
                  <a:effectLst/>
                  <a:uLnTx/>
                  <a:uFillTx/>
                  <a:latin typeface="Calibri" panose="020F0502020204030204"/>
                  <a:ea typeface="+mn-ea"/>
                  <a:cs typeface="+mn-cs"/>
                </a:endParaRPr>
              </a:p>
            </p:txBody>
          </p:sp>
        </mc:Choice>
        <mc:Fallback>
          <p:sp>
            <p:nvSpPr>
              <p:cNvPr id="11" name="TextBox 10">
                <a:extLst>
                  <a:ext uri="{FF2B5EF4-FFF2-40B4-BE49-F238E27FC236}">
                    <a16:creationId xmlns:a16="http://schemas.microsoft.com/office/drawing/2014/main" id="{FCFB6A44-2DA2-76E7-0B09-4C18A91E59E8}"/>
                  </a:ext>
                </a:extLst>
              </p:cNvPr>
              <p:cNvSpPr txBox="1">
                <a:spLocks noRot="1" noChangeAspect="1" noMove="1" noResize="1" noEditPoints="1" noAdjustHandles="1" noChangeArrowheads="1" noChangeShapeType="1" noTextEdit="1"/>
              </p:cNvSpPr>
              <p:nvPr/>
            </p:nvSpPr>
            <p:spPr>
              <a:xfrm>
                <a:off x="6259804" y="1514390"/>
                <a:ext cx="1402080" cy="313932"/>
              </a:xfrm>
              <a:prstGeom prst="rect">
                <a:avLst/>
              </a:prstGeom>
              <a:blipFill>
                <a:blip r:embed="rId4"/>
                <a:stretch>
                  <a:fillRect r="-5217" b="-384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258EEC45-B1A1-C91D-D542-AEF6CEE45067}"/>
                  </a:ext>
                </a:extLst>
              </p:cNvPr>
              <p:cNvSpPr txBox="1"/>
              <p:nvPr/>
            </p:nvSpPr>
            <p:spPr>
              <a:xfrm>
                <a:off x="888864" y="1370446"/>
                <a:ext cx="2138452" cy="523220"/>
              </a:xfrm>
              <a:prstGeom prst="rect">
                <a:avLst/>
              </a:prstGeom>
              <a:noFill/>
            </p:spPr>
            <p:txBody>
              <a:bodyPr wrap="square">
                <a:spAutoFit/>
              </a:bodyPr>
              <a:lstStyle/>
              <a:p>
                <a:pPr marL="0" indent="0" algn="ctr">
                  <a:buNone/>
                </a:pPr>
                <a14:m>
                  <m:oMathPara xmlns:m="http://schemas.openxmlformats.org/officeDocument/2006/math">
                    <m:oMathParaPr>
                      <m:jc m:val="centerGroup"/>
                    </m:oMathParaPr>
                    <m:oMath xmlns:m="http://schemas.openxmlformats.org/officeDocument/2006/math">
                      <m:sSup>
                        <m:sSupPr>
                          <m:ctrlPr>
                            <a:rPr lang="en-US" sz="1400" b="0" i="1" smtClean="0">
                              <a:solidFill>
                                <a:srgbClr val="00529B"/>
                              </a:solidFill>
                              <a:latin typeface="Cambria Math" panose="02040503050406030204" pitchFamily="18" charset="0"/>
                            </a:rPr>
                          </m:ctrlPr>
                        </m:sSupPr>
                        <m:e>
                          <m:r>
                            <a:rPr lang="en-US" sz="1400" b="0" i="1" smtClean="0">
                              <a:solidFill>
                                <a:srgbClr val="00529B"/>
                              </a:solidFill>
                              <a:latin typeface="Cambria Math" panose="02040503050406030204" pitchFamily="18" charset="0"/>
                            </a:rPr>
                            <m:t>h</m:t>
                          </m:r>
                        </m:e>
                        <m:sup>
                          <m:r>
                            <a:rPr lang="en-US" sz="1400" b="0" i="1" smtClean="0">
                              <a:solidFill>
                                <a:srgbClr val="00529B"/>
                              </a:solidFill>
                              <a:latin typeface="Cambria Math" panose="02040503050406030204" pitchFamily="18" charset="0"/>
                            </a:rPr>
                            <m:t>′</m:t>
                          </m:r>
                        </m:sup>
                      </m:sSup>
                      <m:d>
                        <m:dPr>
                          <m:ctrlPr>
                            <a:rPr lang="en-US" sz="1400" b="0" i="1" smtClean="0">
                              <a:solidFill>
                                <a:srgbClr val="00529B"/>
                              </a:solidFill>
                              <a:latin typeface="Cambria Math" panose="02040503050406030204" pitchFamily="18" charset="0"/>
                            </a:rPr>
                          </m:ctrlPr>
                        </m:dPr>
                        <m:e>
                          <m:r>
                            <a:rPr lang="en-US" sz="1400" b="0" i="1" smtClean="0">
                              <a:solidFill>
                                <a:srgbClr val="00529B"/>
                              </a:solidFill>
                              <a:latin typeface="Cambria Math" panose="02040503050406030204" pitchFamily="18" charset="0"/>
                            </a:rPr>
                            <m:t>𝑡</m:t>
                          </m:r>
                        </m:e>
                      </m:d>
                      <m:r>
                        <a:rPr lang="en-US" sz="1400" i="1">
                          <a:solidFill>
                            <a:srgbClr val="00529B"/>
                          </a:solidFill>
                          <a:latin typeface="Cambria Math" panose="02040503050406030204" pitchFamily="18" charset="0"/>
                        </a:rPr>
                        <m:t>=</m:t>
                      </m:r>
                      <m:r>
                        <a:rPr lang="en-US" sz="1400" b="1" i="1">
                          <a:solidFill>
                            <a:srgbClr val="00529B"/>
                          </a:solidFill>
                          <a:latin typeface="Cambria Math" panose="02040503050406030204" pitchFamily="18" charset="0"/>
                        </a:rPr>
                        <m:t>𝑨</m:t>
                      </m:r>
                      <m:r>
                        <a:rPr lang="en-US" sz="1400" i="1">
                          <a:solidFill>
                            <a:srgbClr val="00529B"/>
                          </a:solidFill>
                          <a:latin typeface="Cambria Math" panose="02040503050406030204" pitchFamily="18" charset="0"/>
                        </a:rPr>
                        <m:t> </m:t>
                      </m:r>
                      <m:r>
                        <a:rPr lang="en-US" sz="1400" b="0" i="1" smtClean="0">
                          <a:solidFill>
                            <a:srgbClr val="00529B"/>
                          </a:solidFill>
                          <a:latin typeface="Cambria Math" panose="02040503050406030204" pitchFamily="18" charset="0"/>
                        </a:rPr>
                        <m:t>h</m:t>
                      </m:r>
                      <m:d>
                        <m:dPr>
                          <m:ctrlPr>
                            <a:rPr lang="en-US" sz="1400" i="1">
                              <a:solidFill>
                                <a:srgbClr val="00529B"/>
                              </a:solidFill>
                              <a:latin typeface="Cambria Math" panose="02040503050406030204" pitchFamily="18" charset="0"/>
                            </a:rPr>
                          </m:ctrlPr>
                        </m:dPr>
                        <m:e>
                          <m:r>
                            <a:rPr lang="en-US" sz="1400" i="1">
                              <a:solidFill>
                                <a:srgbClr val="00529B"/>
                              </a:solidFill>
                              <a:latin typeface="Cambria Math" panose="02040503050406030204" pitchFamily="18" charset="0"/>
                            </a:rPr>
                            <m:t>𝑡</m:t>
                          </m:r>
                        </m:e>
                      </m:d>
                      <m:r>
                        <a:rPr lang="en-US" sz="1400" i="1">
                          <a:solidFill>
                            <a:srgbClr val="00529B"/>
                          </a:solidFill>
                          <a:latin typeface="Cambria Math" panose="02040503050406030204" pitchFamily="18" charset="0"/>
                        </a:rPr>
                        <m:t>+</m:t>
                      </m:r>
                      <m:r>
                        <a:rPr lang="en-US" sz="1400" b="1" i="1">
                          <a:solidFill>
                            <a:srgbClr val="00529B"/>
                          </a:solidFill>
                          <a:latin typeface="Cambria Math" panose="02040503050406030204" pitchFamily="18" charset="0"/>
                        </a:rPr>
                        <m:t>𝑩</m:t>
                      </m:r>
                      <m:r>
                        <a:rPr lang="en-US" sz="1400" b="1" i="1">
                          <a:solidFill>
                            <a:srgbClr val="00529B"/>
                          </a:solidFill>
                          <a:latin typeface="Cambria Math" panose="02040503050406030204" pitchFamily="18" charset="0"/>
                        </a:rPr>
                        <m:t> </m:t>
                      </m:r>
                      <m:r>
                        <a:rPr lang="en-US" sz="1400" b="0" i="1" smtClean="0">
                          <a:solidFill>
                            <a:srgbClr val="00529B"/>
                          </a:solidFill>
                          <a:latin typeface="Cambria Math" panose="02040503050406030204" pitchFamily="18" charset="0"/>
                        </a:rPr>
                        <m:t>𝑥</m:t>
                      </m:r>
                      <m:d>
                        <m:dPr>
                          <m:ctrlPr>
                            <a:rPr lang="en-US" sz="1400" i="1">
                              <a:solidFill>
                                <a:srgbClr val="00529B"/>
                              </a:solidFill>
                              <a:latin typeface="Cambria Math" panose="02040503050406030204" pitchFamily="18" charset="0"/>
                            </a:rPr>
                          </m:ctrlPr>
                        </m:dPr>
                        <m:e>
                          <m:r>
                            <a:rPr lang="en-US" sz="1400" i="1">
                              <a:solidFill>
                                <a:srgbClr val="00529B"/>
                              </a:solidFill>
                              <a:latin typeface="Cambria Math" panose="02040503050406030204" pitchFamily="18" charset="0"/>
                            </a:rPr>
                            <m:t>𝑡</m:t>
                          </m:r>
                        </m:e>
                      </m:d>
                      <m:r>
                        <m:rPr>
                          <m:nor/>
                        </m:rPr>
                        <a:rPr lang="en-US" sz="1400" dirty="0">
                          <a:solidFill>
                            <a:srgbClr val="00529B"/>
                          </a:solidFill>
                        </a:rPr>
                        <m:t> </m:t>
                      </m:r>
                    </m:oMath>
                  </m:oMathPara>
                </a14:m>
                <a:endParaRPr lang="en-US" sz="1400">
                  <a:solidFill>
                    <a:srgbClr val="00529B"/>
                  </a:solidFill>
                </a:endParaRPr>
              </a:p>
              <a:p>
                <a:pPr marL="0" indent="0" algn="ctr">
                  <a:buNone/>
                </a:pPr>
                <a14:m>
                  <m:oMathPara xmlns:m="http://schemas.openxmlformats.org/officeDocument/2006/math">
                    <m:oMathParaPr>
                      <m:jc m:val="centerGroup"/>
                    </m:oMathParaPr>
                    <m:oMath xmlns:m="http://schemas.openxmlformats.org/officeDocument/2006/math">
                      <m:sSub>
                        <m:sSubPr>
                          <m:ctrlPr>
                            <a:rPr lang="en-US" sz="1400" i="1">
                              <a:solidFill>
                                <a:srgbClr val="00529B"/>
                              </a:solidFill>
                              <a:latin typeface="Cambria Math" panose="02040503050406030204" pitchFamily="18" charset="0"/>
                            </a:rPr>
                          </m:ctrlPr>
                        </m:sSubPr>
                        <m:e>
                          <m:r>
                            <a:rPr lang="en-US" sz="1400" i="1">
                              <a:solidFill>
                                <a:srgbClr val="00529B"/>
                              </a:solidFill>
                              <a:latin typeface="Cambria Math" panose="02040503050406030204" pitchFamily="18" charset="0"/>
                            </a:rPr>
                            <m:t>𝑦</m:t>
                          </m:r>
                        </m:e>
                        <m:sub>
                          <m:r>
                            <a:rPr lang="en-US" sz="1400" i="1">
                              <a:solidFill>
                                <a:srgbClr val="00529B"/>
                              </a:solidFill>
                              <a:latin typeface="Cambria Math" panose="02040503050406030204" pitchFamily="18" charset="0"/>
                            </a:rPr>
                            <m:t>𝑡</m:t>
                          </m:r>
                        </m:sub>
                      </m:sSub>
                      <m:r>
                        <a:rPr lang="en-US" sz="1400" i="1">
                          <a:solidFill>
                            <a:srgbClr val="00529B"/>
                          </a:solidFill>
                          <a:latin typeface="Cambria Math" panose="02040503050406030204" pitchFamily="18" charset="0"/>
                        </a:rPr>
                        <m:t>=</m:t>
                      </m:r>
                      <m:r>
                        <a:rPr lang="en-US" sz="1400" b="1" i="1">
                          <a:solidFill>
                            <a:srgbClr val="00529B"/>
                          </a:solidFill>
                          <a:latin typeface="Cambria Math" panose="02040503050406030204" pitchFamily="18" charset="0"/>
                        </a:rPr>
                        <m:t>𝑪</m:t>
                      </m:r>
                      <m:r>
                        <a:rPr lang="en-US" sz="1400" i="1">
                          <a:solidFill>
                            <a:srgbClr val="00529B"/>
                          </a:solidFill>
                          <a:latin typeface="Cambria Math" panose="02040503050406030204" pitchFamily="18" charset="0"/>
                        </a:rPr>
                        <m:t> </m:t>
                      </m:r>
                      <m:r>
                        <a:rPr lang="en-US" sz="1400" b="0" i="1" smtClean="0">
                          <a:solidFill>
                            <a:srgbClr val="00529B"/>
                          </a:solidFill>
                          <a:latin typeface="Cambria Math" panose="02040503050406030204" pitchFamily="18" charset="0"/>
                        </a:rPr>
                        <m:t>h</m:t>
                      </m:r>
                      <m:r>
                        <a:rPr lang="en-US" sz="1400" i="1">
                          <a:solidFill>
                            <a:srgbClr val="00529B"/>
                          </a:solidFill>
                          <a:latin typeface="Cambria Math" panose="02040503050406030204" pitchFamily="18" charset="0"/>
                        </a:rPr>
                        <m:t>(</m:t>
                      </m:r>
                      <m:r>
                        <a:rPr lang="en-US" sz="1400" i="1">
                          <a:solidFill>
                            <a:srgbClr val="00529B"/>
                          </a:solidFill>
                          <a:latin typeface="Cambria Math" panose="02040503050406030204" pitchFamily="18" charset="0"/>
                        </a:rPr>
                        <m:t>𝑡</m:t>
                      </m:r>
                      <m:r>
                        <a:rPr lang="en-US" sz="1400" i="1">
                          <a:solidFill>
                            <a:srgbClr val="00529B"/>
                          </a:solidFill>
                          <a:latin typeface="Cambria Math" panose="02040503050406030204" pitchFamily="18" charset="0"/>
                        </a:rPr>
                        <m:t>)</m:t>
                      </m:r>
                    </m:oMath>
                  </m:oMathPara>
                </a14:m>
                <a:endParaRPr lang="en-US" sz="1400">
                  <a:solidFill>
                    <a:srgbClr val="00529B"/>
                  </a:solidFill>
                </a:endParaRPr>
              </a:p>
            </p:txBody>
          </p:sp>
        </mc:Choice>
        <mc:Fallback>
          <p:sp>
            <p:nvSpPr>
              <p:cNvPr id="12" name="TextBox 11">
                <a:extLst>
                  <a:ext uri="{FF2B5EF4-FFF2-40B4-BE49-F238E27FC236}">
                    <a16:creationId xmlns:a16="http://schemas.microsoft.com/office/drawing/2014/main" id="{258EEC45-B1A1-C91D-D542-AEF6CEE45067}"/>
                  </a:ext>
                </a:extLst>
              </p:cNvPr>
              <p:cNvSpPr txBox="1">
                <a:spLocks noRot="1" noChangeAspect="1" noMove="1" noResize="1" noEditPoints="1" noAdjustHandles="1" noChangeArrowheads="1" noChangeShapeType="1" noTextEdit="1"/>
              </p:cNvSpPr>
              <p:nvPr/>
            </p:nvSpPr>
            <p:spPr>
              <a:xfrm>
                <a:off x="888864" y="1370446"/>
                <a:ext cx="2138452" cy="523220"/>
              </a:xfrm>
              <a:prstGeom prst="rect">
                <a:avLst/>
              </a:prstGeom>
              <a:blipFill>
                <a:blip r:embed="rId5"/>
                <a:stretch>
                  <a:fillRect b="-3488"/>
                </a:stretch>
              </a:blipFill>
            </p:spPr>
            <p:txBody>
              <a:bodyPr/>
              <a:lstStyle/>
              <a:p>
                <a:r>
                  <a:rPr lang="en-US">
                    <a:noFill/>
                  </a:rPr>
                  <a:t> </a:t>
                </a:r>
              </a:p>
            </p:txBody>
          </p:sp>
        </mc:Fallback>
      </mc:AlternateContent>
    </p:spTree>
    <p:extLst>
      <p:ext uri="{BB962C8B-B14F-4D97-AF65-F5344CB8AC3E}">
        <p14:creationId xmlns:p14="http://schemas.microsoft.com/office/powerpoint/2010/main" val="13512602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FFDABC-FBDF-855D-F71F-2F45A94AD573}"/>
              </a:ext>
            </a:extLst>
          </p:cNvPr>
          <p:cNvSpPr>
            <a:spLocks noGrp="1"/>
          </p:cNvSpPr>
          <p:nvPr>
            <p:ph type="title"/>
          </p:nvPr>
        </p:nvSpPr>
        <p:spPr/>
        <p:txBody>
          <a:bodyPr/>
          <a:lstStyle/>
          <a:p>
            <a:r>
              <a:rPr lang="en-US"/>
              <a:t>Why Mamba?</a:t>
            </a:r>
          </a:p>
        </p:txBody>
      </p:sp>
      <p:sp>
        <p:nvSpPr>
          <p:cNvPr id="3" name="Content Placeholder 2">
            <a:extLst>
              <a:ext uri="{FF2B5EF4-FFF2-40B4-BE49-F238E27FC236}">
                <a16:creationId xmlns:a16="http://schemas.microsoft.com/office/drawing/2014/main" id="{0D3135D7-4A34-19DC-D1DC-D215CDFFEFAE}"/>
              </a:ext>
            </a:extLst>
          </p:cNvPr>
          <p:cNvSpPr>
            <a:spLocks noGrp="1"/>
          </p:cNvSpPr>
          <p:nvPr>
            <p:ph idx="1"/>
          </p:nvPr>
        </p:nvSpPr>
        <p:spPr/>
        <p:txBody>
          <a:bodyPr/>
          <a:lstStyle/>
          <a:p>
            <a:r>
              <a:rPr lang="en-US"/>
              <a:t>S4 models use fixed states (High compression)</a:t>
            </a:r>
          </a:p>
          <a:p>
            <a:r>
              <a:rPr lang="en-US"/>
              <a:t>Cannot be applied to discrete modalities like language</a:t>
            </a:r>
          </a:p>
          <a:p>
            <a:endParaRPr lang="en-US"/>
          </a:p>
          <a:p>
            <a:endParaRPr lang="en-US"/>
          </a:p>
          <a:p>
            <a:endParaRPr lang="en-US"/>
          </a:p>
        </p:txBody>
      </p:sp>
      <p:sp>
        <p:nvSpPr>
          <p:cNvPr id="4" name="Slide Number Placeholder 3">
            <a:extLst>
              <a:ext uri="{FF2B5EF4-FFF2-40B4-BE49-F238E27FC236}">
                <a16:creationId xmlns:a16="http://schemas.microsoft.com/office/drawing/2014/main" id="{AA0B4453-53CA-E937-9D09-287D85BDFB53}"/>
              </a:ext>
            </a:extLst>
          </p:cNvPr>
          <p:cNvSpPr>
            <a:spLocks noGrp="1"/>
          </p:cNvSpPr>
          <p:nvPr>
            <p:ph type="sldNum" sz="quarter" idx="12"/>
          </p:nvPr>
        </p:nvSpPr>
        <p:spPr/>
        <p:txBody>
          <a:bodyPr/>
          <a:lstStyle/>
          <a:p>
            <a:fld id="{4A19EB60-39CE-4A34-B566-492900AE04E2}" type="slidenum">
              <a:rPr lang="en-US" dirty="0" smtClean="0">
                <a:latin typeface="Rockwell"/>
                <a:ea typeface="MS PGothic"/>
              </a:rPr>
              <a:pPr/>
              <a:t>13</a:t>
            </a:fld>
            <a:r>
              <a:rPr lang="en-US">
                <a:latin typeface="Rockwell"/>
                <a:ea typeface="MS PGothic"/>
              </a:rPr>
              <a:t> / 28</a:t>
            </a:r>
            <a:endParaRPr lang="en-US"/>
          </a:p>
        </p:txBody>
      </p:sp>
      <p:pic>
        <p:nvPicPr>
          <p:cNvPr id="1028" name="Picture 4">
            <a:extLst>
              <a:ext uri="{FF2B5EF4-FFF2-40B4-BE49-F238E27FC236}">
                <a16:creationId xmlns:a16="http://schemas.microsoft.com/office/drawing/2014/main" id="{A4DB7FCA-54D2-77D0-108F-617E42D45E0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4333" r="23333"/>
          <a:stretch/>
        </p:blipFill>
        <p:spPr bwMode="auto">
          <a:xfrm>
            <a:off x="6819978" y="2556805"/>
            <a:ext cx="2204562" cy="144367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77214F79-E1FF-8CFA-53B8-64D8E7B72C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5840" y="3335290"/>
            <a:ext cx="4963160" cy="149498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CF855A47-5BD7-8987-E68B-64EF671D2E9A}"/>
              </a:ext>
            </a:extLst>
          </p:cNvPr>
          <p:cNvSpPr txBox="1"/>
          <p:nvPr/>
        </p:nvSpPr>
        <p:spPr>
          <a:xfrm>
            <a:off x="304799" y="4783016"/>
            <a:ext cx="2236510" cy="230832"/>
          </a:xfrm>
          <a:prstGeom prst="rect">
            <a:avLst/>
          </a:prstGeom>
          <a:noFill/>
        </p:spPr>
        <p:txBody>
          <a:bodyPr wrap="none" rtlCol="0">
            <a:spAutoFit/>
          </a:bodyPr>
          <a:lstStyle/>
          <a:p>
            <a:r>
              <a:rPr lang="en-US" sz="900">
                <a:solidFill>
                  <a:srgbClr val="00529B"/>
                </a:solidFill>
                <a:latin typeface="+mn-lt"/>
              </a:rPr>
              <a:t>Image source: </a:t>
            </a:r>
            <a:r>
              <a:rPr lang="en-US" sz="900">
                <a:solidFill>
                  <a:srgbClr val="00529B"/>
                </a:solidFill>
                <a:latin typeface="+mn-lt"/>
                <a:hlinkClick r:id="rId4">
                  <a:extLst>
                    <a:ext uri="{A12FA001-AC4F-418D-AE19-62706E023703}">
                      <ahyp:hlinkClr xmlns:ahyp="http://schemas.microsoft.com/office/drawing/2018/hyperlinkcolor" val="tx"/>
                    </a:ext>
                  </a:extLst>
                </a:hlinkClick>
              </a:rPr>
              <a:t>Maarten Grootendorst's Blog</a:t>
            </a:r>
            <a:endParaRPr lang="en-US" sz="900">
              <a:solidFill>
                <a:srgbClr val="00529B"/>
              </a:solidFill>
              <a:latin typeface="+mn-lt"/>
            </a:endParaRPr>
          </a:p>
        </p:txBody>
      </p:sp>
    </p:spTree>
    <p:extLst>
      <p:ext uri="{BB962C8B-B14F-4D97-AF65-F5344CB8AC3E}">
        <p14:creationId xmlns:p14="http://schemas.microsoft.com/office/powerpoint/2010/main" val="1378590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3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0B02FBEF-DB79-9F64-0E6C-C765C68A21D8}"/>
              </a:ext>
            </a:extLst>
          </p:cNvPr>
          <p:cNvSpPr>
            <a:spLocks noGrp="1"/>
          </p:cNvSpPr>
          <p:nvPr>
            <p:ph type="body" idx="1"/>
          </p:nvPr>
        </p:nvSpPr>
        <p:spPr/>
        <p:txBody>
          <a:bodyPr/>
          <a:lstStyle/>
          <a:p>
            <a:r>
              <a:rPr lang="en-US"/>
              <a:t>S4</a:t>
            </a:r>
          </a:p>
        </p:txBody>
      </p:sp>
      <p:sp>
        <p:nvSpPr>
          <p:cNvPr id="6" name="Content Placeholder 5">
            <a:extLst>
              <a:ext uri="{FF2B5EF4-FFF2-40B4-BE49-F238E27FC236}">
                <a16:creationId xmlns:a16="http://schemas.microsoft.com/office/drawing/2014/main" id="{01C99904-99B4-DE18-2F97-04590741920D}"/>
              </a:ext>
            </a:extLst>
          </p:cNvPr>
          <p:cNvSpPr>
            <a:spLocks noGrp="1"/>
          </p:cNvSpPr>
          <p:nvPr>
            <p:ph sz="half" idx="2"/>
          </p:nvPr>
        </p:nvSpPr>
        <p:spPr/>
        <p:txBody>
          <a:bodyPr/>
          <a:lstStyle/>
          <a:p>
            <a:r>
              <a:rPr lang="en-US"/>
              <a:t>A, B and C remain the same for all inputs.</a:t>
            </a:r>
          </a:p>
        </p:txBody>
      </p:sp>
      <p:sp>
        <p:nvSpPr>
          <p:cNvPr id="7" name="Text Placeholder 6">
            <a:extLst>
              <a:ext uri="{FF2B5EF4-FFF2-40B4-BE49-F238E27FC236}">
                <a16:creationId xmlns:a16="http://schemas.microsoft.com/office/drawing/2014/main" id="{6CFF1990-B222-07CA-26ED-3B77764065A5}"/>
              </a:ext>
            </a:extLst>
          </p:cNvPr>
          <p:cNvSpPr>
            <a:spLocks noGrp="1"/>
          </p:cNvSpPr>
          <p:nvPr>
            <p:ph type="body" sz="quarter" idx="3"/>
          </p:nvPr>
        </p:nvSpPr>
        <p:spPr/>
        <p:txBody>
          <a:bodyPr/>
          <a:lstStyle/>
          <a:p>
            <a:r>
              <a:rPr lang="en-US"/>
              <a:t>Mamba</a:t>
            </a:r>
          </a:p>
        </p:txBody>
      </p:sp>
      <mc:AlternateContent xmlns:mc="http://schemas.openxmlformats.org/markup-compatibility/2006">
        <mc:Choice xmlns:a14="http://schemas.microsoft.com/office/drawing/2010/main" Requires="a14">
          <p:sp>
            <p:nvSpPr>
              <p:cNvPr id="8" name="Content Placeholder 7">
                <a:extLst>
                  <a:ext uri="{FF2B5EF4-FFF2-40B4-BE49-F238E27FC236}">
                    <a16:creationId xmlns:a16="http://schemas.microsoft.com/office/drawing/2014/main" id="{41E1B760-805A-6D26-B786-C4689ECF0158}"/>
                  </a:ext>
                </a:extLst>
              </p:cNvPr>
              <p:cNvSpPr>
                <a:spLocks noGrp="1"/>
              </p:cNvSpPr>
              <p:nvPr>
                <p:ph sz="quarter" idx="4"/>
              </p:nvPr>
            </p:nvSpPr>
            <p:spPr/>
            <p:txBody>
              <a:bodyPr/>
              <a:lstStyle/>
              <a:p>
                <a:r>
                  <a:rPr lang="en-US"/>
                  <a:t>A remains the same.</a:t>
                </a:r>
              </a:p>
              <a:p>
                <a:r>
                  <a:rPr lang="en-US"/>
                  <a:t>Dynamic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a:t>, B and C </a:t>
                </a:r>
              </a:p>
            </p:txBody>
          </p:sp>
        </mc:Choice>
        <mc:Fallback>
          <p:sp>
            <p:nvSpPr>
              <p:cNvPr id="8" name="Content Placeholder 7">
                <a:extLst>
                  <a:ext uri="{FF2B5EF4-FFF2-40B4-BE49-F238E27FC236}">
                    <a16:creationId xmlns:a16="http://schemas.microsoft.com/office/drawing/2014/main" id="{41E1B760-805A-6D26-B786-C4689ECF0158}"/>
                  </a:ext>
                </a:extLst>
              </p:cNvPr>
              <p:cNvSpPr>
                <a:spLocks noGrp="1" noRot="1" noChangeAspect="1" noMove="1" noResize="1" noEditPoints="1" noAdjustHandles="1" noChangeArrowheads="1" noChangeShapeType="1" noTextEdit="1"/>
              </p:cNvSpPr>
              <p:nvPr>
                <p:ph sz="quarter" idx="4"/>
              </p:nvPr>
            </p:nvSpPr>
            <p:spPr>
              <a:blipFill>
                <a:blip r:embed="rId2"/>
                <a:stretch>
                  <a:fillRect l="-2605" t="-3819"/>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6512F854-AEF3-B1CE-D6A0-113C15F40965}"/>
              </a:ext>
            </a:extLst>
          </p:cNvPr>
          <p:cNvSpPr>
            <a:spLocks noGrp="1"/>
          </p:cNvSpPr>
          <p:nvPr>
            <p:ph type="sldNum" sz="quarter" idx="12"/>
          </p:nvPr>
        </p:nvSpPr>
        <p:spPr/>
        <p:txBody>
          <a:bodyPr/>
          <a:lstStyle/>
          <a:p>
            <a:fld id="{4A19EB60-39CE-4A34-B566-492900AE04E2}" type="slidenum">
              <a:rPr lang="en-US" dirty="0" smtClean="0">
                <a:latin typeface="Rockwell"/>
                <a:ea typeface="MS PGothic"/>
              </a:rPr>
              <a:pPr/>
              <a:t>14</a:t>
            </a:fld>
            <a:r>
              <a:rPr lang="en-US">
                <a:latin typeface="Rockwell"/>
                <a:ea typeface="MS PGothic"/>
              </a:rPr>
              <a:t> / 28</a:t>
            </a:r>
            <a:endParaRPr lang="en-US"/>
          </a:p>
        </p:txBody>
      </p:sp>
      <p:sp>
        <p:nvSpPr>
          <p:cNvPr id="2" name="Title 1">
            <a:extLst>
              <a:ext uri="{FF2B5EF4-FFF2-40B4-BE49-F238E27FC236}">
                <a16:creationId xmlns:a16="http://schemas.microsoft.com/office/drawing/2014/main" id="{EF4E27E9-992E-31C5-C1DA-E17F4D8BD8BC}"/>
              </a:ext>
            </a:extLst>
          </p:cNvPr>
          <p:cNvSpPr>
            <a:spLocks noGrp="1"/>
          </p:cNvSpPr>
          <p:nvPr>
            <p:ph type="title"/>
          </p:nvPr>
        </p:nvSpPr>
        <p:spPr/>
        <p:txBody>
          <a:bodyPr/>
          <a:lstStyle/>
          <a:p>
            <a:r>
              <a:rPr lang="en-US"/>
              <a:t>S4 vs Mamba</a:t>
            </a:r>
          </a:p>
        </p:txBody>
      </p:sp>
      <p:pic>
        <p:nvPicPr>
          <p:cNvPr id="8194" name="Picture 2">
            <a:extLst>
              <a:ext uri="{FF2B5EF4-FFF2-40B4-BE49-F238E27FC236}">
                <a16:creationId xmlns:a16="http://schemas.microsoft.com/office/drawing/2014/main" id="{7AD2EED2-015C-1DE4-420E-8659D6B537C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3610" r="14445"/>
          <a:stretch/>
        </p:blipFill>
        <p:spPr bwMode="auto">
          <a:xfrm>
            <a:off x="6202680" y="410565"/>
            <a:ext cx="2832101" cy="1592263"/>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a:extLst>
              <a:ext uri="{FF2B5EF4-FFF2-40B4-BE49-F238E27FC236}">
                <a16:creationId xmlns:a16="http://schemas.microsoft.com/office/drawing/2014/main" id="{79828925-E0F3-6C0D-8EB8-52C21AA3E2D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2647" y="3384609"/>
            <a:ext cx="3839109" cy="1446331"/>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a:extLst>
              <a:ext uri="{FF2B5EF4-FFF2-40B4-BE49-F238E27FC236}">
                <a16:creationId xmlns:a16="http://schemas.microsoft.com/office/drawing/2014/main" id="{3CC4BD3B-9045-4428-7337-07E3F52F0DE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62246" y="3380181"/>
            <a:ext cx="3426929" cy="1446331"/>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605B2D0F-31CD-D356-26F1-66212299E710}"/>
              </a:ext>
            </a:extLst>
          </p:cNvPr>
          <p:cNvSpPr txBox="1"/>
          <p:nvPr/>
        </p:nvSpPr>
        <p:spPr>
          <a:xfrm>
            <a:off x="304799" y="4783016"/>
            <a:ext cx="2236510" cy="230832"/>
          </a:xfrm>
          <a:prstGeom prst="rect">
            <a:avLst/>
          </a:prstGeom>
          <a:noFill/>
        </p:spPr>
        <p:txBody>
          <a:bodyPr wrap="none" rtlCol="0">
            <a:spAutoFit/>
          </a:bodyPr>
          <a:lstStyle/>
          <a:p>
            <a:r>
              <a:rPr lang="en-US" sz="900">
                <a:solidFill>
                  <a:srgbClr val="00529B"/>
                </a:solidFill>
                <a:latin typeface="+mn-lt"/>
              </a:rPr>
              <a:t>Image source: </a:t>
            </a:r>
            <a:r>
              <a:rPr lang="en-US" sz="900">
                <a:solidFill>
                  <a:srgbClr val="00529B"/>
                </a:solidFill>
                <a:latin typeface="+mn-lt"/>
                <a:hlinkClick r:id="rId6">
                  <a:extLst>
                    <a:ext uri="{A12FA001-AC4F-418D-AE19-62706E023703}">
                      <ahyp:hlinkClr xmlns:ahyp="http://schemas.microsoft.com/office/drawing/2018/hyperlinkcolor" val="tx"/>
                    </a:ext>
                  </a:extLst>
                </a:hlinkClick>
              </a:rPr>
              <a:t>Maarten Grootendorst's Blog</a:t>
            </a:r>
            <a:endParaRPr lang="en-US" sz="900">
              <a:solidFill>
                <a:srgbClr val="00529B"/>
              </a:solidFill>
              <a:latin typeface="+mn-lt"/>
            </a:endParaRPr>
          </a:p>
        </p:txBody>
      </p:sp>
    </p:spTree>
    <p:extLst>
      <p:ext uri="{BB962C8B-B14F-4D97-AF65-F5344CB8AC3E}">
        <p14:creationId xmlns:p14="http://schemas.microsoft.com/office/powerpoint/2010/main" val="3300958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9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19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19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6" grpId="0" build="p"/>
      <p:bldP spid="7" grpId="0" build="p"/>
      <p:bldP spid="8" grpId="0" build="p"/>
      <p:bldP spid="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DA40D2-420E-13E4-27FB-EA14CB10FDC6}"/>
              </a:ext>
            </a:extLst>
          </p:cNvPr>
          <p:cNvSpPr>
            <a:spLocks noGrp="1"/>
          </p:cNvSpPr>
          <p:nvPr>
            <p:ph type="title"/>
          </p:nvPr>
        </p:nvSpPr>
        <p:spPr/>
        <p:txBody>
          <a:bodyPr/>
          <a:lstStyle/>
          <a:p>
            <a:r>
              <a:rPr lang="en-US"/>
              <a:t>Mamba Contribution</a:t>
            </a:r>
          </a:p>
        </p:txBody>
      </p:sp>
      <p:sp>
        <p:nvSpPr>
          <p:cNvPr id="4" name="Slide Number Placeholder 3">
            <a:extLst>
              <a:ext uri="{FF2B5EF4-FFF2-40B4-BE49-F238E27FC236}">
                <a16:creationId xmlns:a16="http://schemas.microsoft.com/office/drawing/2014/main" id="{960645D5-ECF5-45FB-A8F7-3928CF3ACCBB}"/>
              </a:ext>
            </a:extLst>
          </p:cNvPr>
          <p:cNvSpPr>
            <a:spLocks noGrp="1"/>
          </p:cNvSpPr>
          <p:nvPr>
            <p:ph type="sldNum" sz="quarter" idx="12"/>
          </p:nvPr>
        </p:nvSpPr>
        <p:spPr/>
        <p:txBody>
          <a:bodyPr/>
          <a:lstStyle/>
          <a:p>
            <a:fld id="{4A19EB60-39CE-4A34-B566-492900AE04E2}" type="slidenum">
              <a:rPr lang="en-US" dirty="0" smtClean="0">
                <a:latin typeface="Rockwell"/>
                <a:ea typeface="MS PGothic"/>
              </a:rPr>
              <a:pPr/>
              <a:t>15</a:t>
            </a:fld>
            <a:r>
              <a:rPr lang="en-US">
                <a:latin typeface="Rockwell"/>
                <a:ea typeface="MS PGothic"/>
              </a:rPr>
              <a:t> / 28</a:t>
            </a:r>
            <a:endParaRPr lang="en-US"/>
          </a:p>
        </p:txBody>
      </p:sp>
      <p:sp>
        <p:nvSpPr>
          <p:cNvPr id="7" name="Content Placeholder 2">
            <a:extLst>
              <a:ext uri="{FF2B5EF4-FFF2-40B4-BE49-F238E27FC236}">
                <a16:creationId xmlns:a16="http://schemas.microsoft.com/office/drawing/2014/main" id="{1878F37F-17AA-FB48-6FE4-AEB2DFB60630}"/>
              </a:ext>
            </a:extLst>
          </p:cNvPr>
          <p:cNvSpPr>
            <a:spLocks noGrp="1"/>
          </p:cNvSpPr>
          <p:nvPr>
            <p:ph idx="1"/>
          </p:nvPr>
        </p:nvSpPr>
        <p:spPr>
          <a:xfrm>
            <a:off x="304800" y="1540996"/>
            <a:ext cx="8534399" cy="3142516"/>
          </a:xfrm>
        </p:spPr>
        <p:txBody>
          <a:bodyPr/>
          <a:lstStyle/>
          <a:p>
            <a:r>
              <a:rPr lang="en-US"/>
              <a:t>Selective scan algorithm (using linear layers)</a:t>
            </a:r>
          </a:p>
          <a:p>
            <a:r>
              <a:rPr lang="en-US"/>
              <a:t>Hardware-aware algorithm (use GPU SRAM and DRAM selectively)</a:t>
            </a:r>
          </a:p>
        </p:txBody>
      </p:sp>
      <p:pic>
        <p:nvPicPr>
          <p:cNvPr id="8" name="Picture 4">
            <a:extLst>
              <a:ext uri="{FF2B5EF4-FFF2-40B4-BE49-F238E27FC236}">
                <a16:creationId xmlns:a16="http://schemas.microsoft.com/office/drawing/2014/main" id="{AE771161-4F73-8961-728C-4386FFF264E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3499" r="22334"/>
          <a:stretch/>
        </p:blipFill>
        <p:spPr bwMode="auto">
          <a:xfrm>
            <a:off x="5807522" y="505355"/>
            <a:ext cx="2910261" cy="1094146"/>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a:extLst>
              <a:ext uri="{FF2B5EF4-FFF2-40B4-BE49-F238E27FC236}">
                <a16:creationId xmlns:a16="http://schemas.microsoft.com/office/drawing/2014/main" id="{8C637E4C-1AFA-0974-DF22-F767C36E40B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3111" r="21389"/>
          <a:stretch/>
        </p:blipFill>
        <p:spPr bwMode="auto">
          <a:xfrm>
            <a:off x="6355583" y="3112254"/>
            <a:ext cx="2362200" cy="1428345"/>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FB9E55EA-0C2C-F612-3F76-2FB18E1210C4}"/>
              </a:ext>
            </a:extLst>
          </p:cNvPr>
          <p:cNvSpPr txBox="1"/>
          <p:nvPr/>
        </p:nvSpPr>
        <p:spPr>
          <a:xfrm>
            <a:off x="304799" y="4783016"/>
            <a:ext cx="3270447" cy="230832"/>
          </a:xfrm>
          <a:prstGeom prst="rect">
            <a:avLst/>
          </a:prstGeom>
          <a:noFill/>
        </p:spPr>
        <p:txBody>
          <a:bodyPr wrap="none" rtlCol="0">
            <a:spAutoFit/>
          </a:bodyPr>
          <a:lstStyle/>
          <a:p>
            <a:r>
              <a:rPr lang="en-US" sz="900">
                <a:solidFill>
                  <a:srgbClr val="00529B"/>
                </a:solidFill>
                <a:latin typeface="+mn-lt"/>
              </a:rPr>
              <a:t>Image source: </a:t>
            </a:r>
            <a:r>
              <a:rPr lang="en-US" sz="900" err="1">
                <a:solidFill>
                  <a:srgbClr val="00529B"/>
                </a:solidFill>
                <a:latin typeface="+mn-lt"/>
              </a:rPr>
              <a:t>Anna_Isaly</a:t>
            </a:r>
            <a:r>
              <a:rPr lang="en-US" sz="900">
                <a:solidFill>
                  <a:srgbClr val="00529B"/>
                </a:solidFill>
                <a:latin typeface="+mn-lt"/>
              </a:rPr>
              <a:t> Slides and </a:t>
            </a:r>
            <a:r>
              <a:rPr lang="en-US" sz="900">
                <a:solidFill>
                  <a:srgbClr val="00529B"/>
                </a:solidFill>
                <a:latin typeface="+mn-lt"/>
                <a:hlinkClick r:id="rId4">
                  <a:extLst>
                    <a:ext uri="{A12FA001-AC4F-418D-AE19-62706E023703}">
                      <ahyp:hlinkClr xmlns:ahyp="http://schemas.microsoft.com/office/drawing/2018/hyperlinkcolor" val="tx"/>
                    </a:ext>
                  </a:extLst>
                </a:hlinkClick>
              </a:rPr>
              <a:t>Maarten Grootendorst's Blog</a:t>
            </a:r>
            <a:endParaRPr lang="en-US" sz="900">
              <a:solidFill>
                <a:srgbClr val="00529B"/>
              </a:solidFill>
              <a:latin typeface="+mn-lt"/>
            </a:endParaRPr>
          </a:p>
        </p:txBody>
      </p:sp>
      <p:pic>
        <p:nvPicPr>
          <p:cNvPr id="11" name="Picture 10">
            <a:extLst>
              <a:ext uri="{FF2B5EF4-FFF2-40B4-BE49-F238E27FC236}">
                <a16:creationId xmlns:a16="http://schemas.microsoft.com/office/drawing/2014/main" id="{D418763D-701A-E9C1-9140-C9E1208A6FCB}"/>
              </a:ext>
            </a:extLst>
          </p:cNvPr>
          <p:cNvPicPr>
            <a:picLocks noChangeAspect="1"/>
          </p:cNvPicPr>
          <p:nvPr/>
        </p:nvPicPr>
        <p:blipFill>
          <a:blip r:embed="rId5"/>
          <a:stretch>
            <a:fillRect/>
          </a:stretch>
        </p:blipFill>
        <p:spPr>
          <a:xfrm>
            <a:off x="1981200" y="2929446"/>
            <a:ext cx="3119648" cy="1754066"/>
          </a:xfrm>
          <a:prstGeom prst="rect">
            <a:avLst/>
          </a:prstGeom>
        </p:spPr>
      </p:pic>
    </p:spTree>
    <p:extLst>
      <p:ext uri="{BB962C8B-B14F-4D97-AF65-F5344CB8AC3E}">
        <p14:creationId xmlns:p14="http://schemas.microsoft.com/office/powerpoint/2010/main" val="1510434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17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P spid="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8" name="Picture 4">
            <a:extLst>
              <a:ext uri="{FF2B5EF4-FFF2-40B4-BE49-F238E27FC236}">
                <a16:creationId xmlns:a16="http://schemas.microsoft.com/office/drawing/2014/main" id="{8B30903C-3CAC-08C1-AB46-B76FF934CB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56749" y="1258669"/>
            <a:ext cx="4287251" cy="350244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25850115-DD51-8568-C99E-BDE466F59A45}"/>
              </a:ext>
            </a:extLst>
          </p:cNvPr>
          <p:cNvSpPr>
            <a:spLocks noGrp="1"/>
          </p:cNvSpPr>
          <p:nvPr>
            <p:ph type="title"/>
          </p:nvPr>
        </p:nvSpPr>
        <p:spPr/>
        <p:txBody>
          <a:bodyPr/>
          <a:lstStyle/>
          <a:p>
            <a:r>
              <a:rPr lang="en-US"/>
              <a:t>Mamba Block</a:t>
            </a:r>
          </a:p>
        </p:txBody>
      </p:sp>
      <p:sp>
        <p:nvSpPr>
          <p:cNvPr id="3" name="Content Placeholder 2">
            <a:extLst>
              <a:ext uri="{FF2B5EF4-FFF2-40B4-BE49-F238E27FC236}">
                <a16:creationId xmlns:a16="http://schemas.microsoft.com/office/drawing/2014/main" id="{FD45EC3A-CB57-02C5-3DC6-38C8F2D5DB9F}"/>
              </a:ext>
            </a:extLst>
          </p:cNvPr>
          <p:cNvSpPr>
            <a:spLocks noGrp="1"/>
          </p:cNvSpPr>
          <p:nvPr>
            <p:ph idx="1"/>
          </p:nvPr>
        </p:nvSpPr>
        <p:spPr>
          <a:xfrm>
            <a:off x="304801" y="1540996"/>
            <a:ext cx="4744720" cy="3142516"/>
          </a:xfrm>
        </p:spPr>
        <p:txBody>
          <a:bodyPr>
            <a:normAutofit fontScale="92500" lnSpcReduction="20000"/>
          </a:bodyPr>
          <a:lstStyle/>
          <a:p>
            <a:r>
              <a:rPr lang="en-US"/>
              <a:t>Projection: Linear layer</a:t>
            </a:r>
          </a:p>
          <a:p>
            <a:r>
              <a:rPr lang="en-US"/>
              <a:t>Selective SSM does the following:</a:t>
            </a:r>
          </a:p>
          <a:p>
            <a:pPr lvl="1"/>
            <a:r>
              <a:rPr lang="en-US"/>
              <a:t>Discretization and </a:t>
            </a:r>
            <a:r>
              <a:rPr lang="en-US" err="1"/>
              <a:t>HiPPO</a:t>
            </a:r>
            <a:r>
              <a:rPr lang="en-US"/>
              <a:t> initialization (S4)</a:t>
            </a:r>
          </a:p>
          <a:p>
            <a:pPr lvl="1"/>
            <a:r>
              <a:rPr lang="en-US"/>
              <a:t>Selective scan algorithm to selectively compress information (Mamba)</a:t>
            </a:r>
          </a:p>
          <a:p>
            <a:pPr lvl="1"/>
            <a:r>
              <a:rPr lang="en-US"/>
              <a:t>Hardware-aware algorithm to speed up computation (Mamba)</a:t>
            </a:r>
          </a:p>
        </p:txBody>
      </p:sp>
      <p:sp>
        <p:nvSpPr>
          <p:cNvPr id="4" name="Slide Number Placeholder 3">
            <a:extLst>
              <a:ext uri="{FF2B5EF4-FFF2-40B4-BE49-F238E27FC236}">
                <a16:creationId xmlns:a16="http://schemas.microsoft.com/office/drawing/2014/main" id="{91783985-5252-0926-A34E-C73AE6AFEF34}"/>
              </a:ext>
            </a:extLst>
          </p:cNvPr>
          <p:cNvSpPr>
            <a:spLocks noGrp="1"/>
          </p:cNvSpPr>
          <p:nvPr>
            <p:ph type="sldNum" sz="quarter" idx="12"/>
          </p:nvPr>
        </p:nvSpPr>
        <p:spPr/>
        <p:txBody>
          <a:bodyPr/>
          <a:lstStyle/>
          <a:p>
            <a:fld id="{4A19EB60-39CE-4A34-B566-492900AE04E2}" type="slidenum">
              <a:rPr lang="en-US" dirty="0" smtClean="0">
                <a:latin typeface="Rockwell"/>
                <a:ea typeface="MS PGothic"/>
              </a:rPr>
              <a:pPr/>
              <a:t>16</a:t>
            </a:fld>
            <a:r>
              <a:rPr lang="en-US">
                <a:latin typeface="Rockwell"/>
                <a:ea typeface="MS PGothic"/>
              </a:rPr>
              <a:t> / 28</a:t>
            </a:r>
            <a:endParaRPr lang="en-US"/>
          </a:p>
        </p:txBody>
      </p:sp>
    </p:spTree>
    <p:extLst>
      <p:ext uri="{BB962C8B-B14F-4D97-AF65-F5344CB8AC3E}">
        <p14:creationId xmlns:p14="http://schemas.microsoft.com/office/powerpoint/2010/main" val="5948077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E7E58-CA04-B940-15BD-174308ED8538}"/>
              </a:ext>
            </a:extLst>
          </p:cNvPr>
          <p:cNvSpPr>
            <a:spLocks noGrp="1"/>
          </p:cNvSpPr>
          <p:nvPr>
            <p:ph type="title"/>
          </p:nvPr>
        </p:nvSpPr>
        <p:spPr/>
        <p:txBody>
          <a:bodyPr>
            <a:normAutofit fontScale="90000"/>
          </a:bodyPr>
          <a:lstStyle/>
          <a:p>
            <a:r>
              <a:rPr lang="en-US"/>
              <a:t>Remote Sensing Motivation (Mamba Limitations)</a:t>
            </a:r>
          </a:p>
        </p:txBody>
      </p:sp>
      <p:sp>
        <p:nvSpPr>
          <p:cNvPr id="3" name="Text Placeholder 2">
            <a:extLst>
              <a:ext uri="{FF2B5EF4-FFF2-40B4-BE49-F238E27FC236}">
                <a16:creationId xmlns:a16="http://schemas.microsoft.com/office/drawing/2014/main" id="{1DDA23AC-2BE8-B7A1-0ED5-27DBCF8167C6}"/>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308B8593-1C63-9067-79A5-CA51C89C3534}"/>
              </a:ext>
            </a:extLst>
          </p:cNvPr>
          <p:cNvSpPr>
            <a:spLocks noGrp="1"/>
          </p:cNvSpPr>
          <p:nvPr>
            <p:ph type="sldNum" sz="quarter" idx="12"/>
          </p:nvPr>
        </p:nvSpPr>
        <p:spPr/>
        <p:txBody>
          <a:bodyPr/>
          <a:lstStyle/>
          <a:p>
            <a:fld id="{4A19EB60-39CE-4A34-B566-492900AE04E2}" type="slidenum">
              <a:rPr lang="en-US" dirty="0" smtClean="0">
                <a:latin typeface="Rockwell"/>
                <a:ea typeface="MS PGothic"/>
              </a:rPr>
              <a:pPr/>
              <a:t>17</a:t>
            </a:fld>
            <a:r>
              <a:rPr lang="en-US">
                <a:latin typeface="Rockwell"/>
                <a:ea typeface="MS PGothic"/>
              </a:rPr>
              <a:t> / 28</a:t>
            </a:r>
            <a:endParaRPr lang="en-US"/>
          </a:p>
        </p:txBody>
      </p:sp>
    </p:spTree>
    <p:extLst>
      <p:ext uri="{BB962C8B-B14F-4D97-AF65-F5344CB8AC3E}">
        <p14:creationId xmlns:p14="http://schemas.microsoft.com/office/powerpoint/2010/main" val="11923449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924DEF-5191-3F34-227B-0C628B32E832}"/>
              </a:ext>
            </a:extLst>
          </p:cNvPr>
          <p:cNvSpPr>
            <a:spLocks noGrp="1"/>
          </p:cNvSpPr>
          <p:nvPr>
            <p:ph type="title"/>
          </p:nvPr>
        </p:nvSpPr>
        <p:spPr/>
        <p:txBody>
          <a:bodyPr/>
          <a:lstStyle/>
          <a:p>
            <a:r>
              <a:rPr lang="en-US"/>
              <a:t>Motivation (for Remote Sensing)</a:t>
            </a:r>
          </a:p>
        </p:txBody>
      </p:sp>
      <p:sp>
        <p:nvSpPr>
          <p:cNvPr id="3" name="Content Placeholder 2">
            <a:extLst>
              <a:ext uri="{FF2B5EF4-FFF2-40B4-BE49-F238E27FC236}">
                <a16:creationId xmlns:a16="http://schemas.microsoft.com/office/drawing/2014/main" id="{646A8955-77A5-E770-2069-461EE2D18DCD}"/>
              </a:ext>
            </a:extLst>
          </p:cNvPr>
          <p:cNvSpPr>
            <a:spLocks noGrp="1"/>
          </p:cNvSpPr>
          <p:nvPr>
            <p:ph idx="1"/>
          </p:nvPr>
        </p:nvSpPr>
        <p:spPr/>
        <p:txBody>
          <a:bodyPr>
            <a:normAutofit/>
          </a:bodyPr>
          <a:lstStyle/>
          <a:p>
            <a:r>
              <a:rPr lang="en-US"/>
              <a:t>Tasks like image classification require </a:t>
            </a:r>
          </a:p>
          <a:p>
            <a:pPr lvl="1"/>
            <a:r>
              <a:rPr lang="en-US"/>
              <a:t>global feature modeling (which Mamba does well)</a:t>
            </a:r>
          </a:p>
          <a:p>
            <a:pPr lvl="1"/>
            <a:r>
              <a:rPr lang="en-US"/>
              <a:t>using spatial relationships (Mamba lacks)</a:t>
            </a:r>
          </a:p>
          <a:p>
            <a:r>
              <a:rPr lang="en-US"/>
              <a:t>Mamba is: </a:t>
            </a:r>
          </a:p>
          <a:p>
            <a:pPr lvl="1"/>
            <a:r>
              <a:rPr lang="en-US"/>
              <a:t>restricted to modeling causal sequences</a:t>
            </a:r>
          </a:p>
          <a:p>
            <a:pPr lvl="1"/>
            <a:r>
              <a:rPr lang="en-US"/>
              <a:t>insensitive to the spatial position</a:t>
            </a:r>
          </a:p>
          <a:p>
            <a:endParaRPr lang="en-US"/>
          </a:p>
        </p:txBody>
      </p:sp>
      <p:sp>
        <p:nvSpPr>
          <p:cNvPr id="4" name="Slide Number Placeholder 3">
            <a:extLst>
              <a:ext uri="{FF2B5EF4-FFF2-40B4-BE49-F238E27FC236}">
                <a16:creationId xmlns:a16="http://schemas.microsoft.com/office/drawing/2014/main" id="{D4919855-2127-72F9-6B6C-6DE674A3CE5A}"/>
              </a:ext>
            </a:extLst>
          </p:cNvPr>
          <p:cNvSpPr>
            <a:spLocks noGrp="1"/>
          </p:cNvSpPr>
          <p:nvPr>
            <p:ph type="sldNum" sz="quarter" idx="12"/>
          </p:nvPr>
        </p:nvSpPr>
        <p:spPr/>
        <p:txBody>
          <a:bodyPr/>
          <a:lstStyle/>
          <a:p>
            <a:fld id="{4A19EB60-39CE-4A34-B566-492900AE04E2}" type="slidenum">
              <a:rPr lang="en-US" dirty="0" smtClean="0">
                <a:latin typeface="Rockwell"/>
                <a:ea typeface="MS PGothic"/>
              </a:rPr>
              <a:pPr/>
              <a:t>18</a:t>
            </a:fld>
            <a:r>
              <a:rPr lang="en-US">
                <a:latin typeface="Rockwell"/>
                <a:ea typeface="MS PGothic"/>
              </a:rPr>
              <a:t> / 28</a:t>
            </a:r>
            <a:endParaRPr lang="en-US"/>
          </a:p>
        </p:txBody>
      </p:sp>
    </p:spTree>
    <p:extLst>
      <p:ext uri="{BB962C8B-B14F-4D97-AF65-F5344CB8AC3E}">
        <p14:creationId xmlns:p14="http://schemas.microsoft.com/office/powerpoint/2010/main" val="31955614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E52FAD-457D-2CD0-7749-04B56AFEB208}"/>
              </a:ext>
            </a:extLst>
          </p:cNvPr>
          <p:cNvSpPr>
            <a:spLocks noGrp="1"/>
          </p:cNvSpPr>
          <p:nvPr>
            <p:ph type="title"/>
          </p:nvPr>
        </p:nvSpPr>
        <p:spPr/>
        <p:txBody>
          <a:bodyPr/>
          <a:lstStyle/>
          <a:p>
            <a:r>
              <a:rPr lang="en-US" err="1"/>
              <a:t>RSMamba</a:t>
            </a:r>
            <a:r>
              <a:rPr lang="en-US"/>
              <a:t> Contribution</a:t>
            </a:r>
          </a:p>
        </p:txBody>
      </p:sp>
      <p:sp>
        <p:nvSpPr>
          <p:cNvPr id="3" name="Content Placeholder 2">
            <a:extLst>
              <a:ext uri="{FF2B5EF4-FFF2-40B4-BE49-F238E27FC236}">
                <a16:creationId xmlns:a16="http://schemas.microsoft.com/office/drawing/2014/main" id="{52D5D502-AC30-7016-2534-CA54A72BD4A4}"/>
              </a:ext>
            </a:extLst>
          </p:cNvPr>
          <p:cNvSpPr>
            <a:spLocks noGrp="1"/>
          </p:cNvSpPr>
          <p:nvPr>
            <p:ph idx="1"/>
          </p:nvPr>
        </p:nvSpPr>
        <p:spPr/>
        <p:txBody>
          <a:bodyPr/>
          <a:lstStyle/>
          <a:p>
            <a:pPr marL="0" indent="0">
              <a:buNone/>
            </a:pPr>
            <a:r>
              <a:rPr lang="en-US"/>
              <a:t>Multipath Activation Mechanism</a:t>
            </a:r>
          </a:p>
          <a:p>
            <a:r>
              <a:rPr lang="en-US"/>
              <a:t>Create multiple path copies of the input, namely, forward, reverse and shuffle</a:t>
            </a:r>
          </a:p>
          <a:p>
            <a:r>
              <a:rPr lang="en-US"/>
              <a:t>Instead of modifying Mamba block, they leverage linear mapping across different paths </a:t>
            </a:r>
          </a:p>
        </p:txBody>
      </p:sp>
      <p:sp>
        <p:nvSpPr>
          <p:cNvPr id="4" name="Slide Number Placeholder 3">
            <a:extLst>
              <a:ext uri="{FF2B5EF4-FFF2-40B4-BE49-F238E27FC236}">
                <a16:creationId xmlns:a16="http://schemas.microsoft.com/office/drawing/2014/main" id="{73095EC6-3087-1C0E-0B63-B2BDCA894C26}"/>
              </a:ext>
            </a:extLst>
          </p:cNvPr>
          <p:cNvSpPr>
            <a:spLocks noGrp="1"/>
          </p:cNvSpPr>
          <p:nvPr>
            <p:ph type="sldNum" sz="quarter" idx="12"/>
          </p:nvPr>
        </p:nvSpPr>
        <p:spPr/>
        <p:txBody>
          <a:bodyPr/>
          <a:lstStyle/>
          <a:p>
            <a:fld id="{4A19EB60-39CE-4A34-B566-492900AE04E2}" type="slidenum">
              <a:rPr lang="en-US" dirty="0" smtClean="0">
                <a:latin typeface="Rockwell"/>
                <a:ea typeface="MS PGothic"/>
              </a:rPr>
              <a:pPr/>
              <a:t>19</a:t>
            </a:fld>
            <a:r>
              <a:rPr lang="en-US">
                <a:latin typeface="Rockwell"/>
                <a:ea typeface="MS PGothic"/>
              </a:rPr>
              <a:t> / 28</a:t>
            </a:r>
            <a:endParaRPr lang="en-US"/>
          </a:p>
        </p:txBody>
      </p:sp>
    </p:spTree>
    <p:extLst>
      <p:ext uri="{BB962C8B-B14F-4D97-AF65-F5344CB8AC3E}">
        <p14:creationId xmlns:p14="http://schemas.microsoft.com/office/powerpoint/2010/main" val="2007266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CCB4D3-1238-8E33-C19E-C4E57CCEF405}"/>
              </a:ext>
            </a:extLst>
          </p:cNvPr>
          <p:cNvSpPr>
            <a:spLocks noGrp="1"/>
          </p:cNvSpPr>
          <p:nvPr>
            <p:ph type="title"/>
          </p:nvPr>
        </p:nvSpPr>
        <p:spPr/>
        <p:txBody>
          <a:bodyPr/>
          <a:lstStyle/>
          <a:p>
            <a:r>
              <a:rPr lang="en-US"/>
              <a:t>Timeline</a:t>
            </a:r>
          </a:p>
        </p:txBody>
      </p:sp>
      <p:sp>
        <p:nvSpPr>
          <p:cNvPr id="4" name="Slide Number Placeholder 3">
            <a:extLst>
              <a:ext uri="{FF2B5EF4-FFF2-40B4-BE49-F238E27FC236}">
                <a16:creationId xmlns:a16="http://schemas.microsoft.com/office/drawing/2014/main" id="{F9B2D8BC-F6DB-8FE5-9E0C-D5CA21232788}"/>
              </a:ext>
            </a:extLst>
          </p:cNvPr>
          <p:cNvSpPr>
            <a:spLocks noGrp="1"/>
          </p:cNvSpPr>
          <p:nvPr>
            <p:ph type="sldNum" sz="quarter" idx="12"/>
          </p:nvPr>
        </p:nvSpPr>
        <p:spPr/>
        <p:txBody>
          <a:bodyPr/>
          <a:lstStyle/>
          <a:p>
            <a:fld id="{4A19EB60-39CE-4A34-B566-492900AE04E2}" type="slidenum">
              <a:rPr lang="en-US" dirty="0" smtClean="0">
                <a:latin typeface="Rockwell"/>
                <a:ea typeface="MS PGothic"/>
              </a:rPr>
              <a:pPr/>
              <a:t>2</a:t>
            </a:fld>
            <a:r>
              <a:rPr lang="en-US">
                <a:latin typeface="Rockwell"/>
                <a:ea typeface="MS PGothic"/>
              </a:rPr>
              <a:t> / 28</a:t>
            </a:r>
            <a:endParaRPr lang="en-US"/>
          </a:p>
        </p:txBody>
      </p:sp>
      <p:graphicFrame>
        <p:nvGraphicFramePr>
          <p:cNvPr id="5" name="Diagram 4">
            <a:extLst>
              <a:ext uri="{FF2B5EF4-FFF2-40B4-BE49-F238E27FC236}">
                <a16:creationId xmlns:a16="http://schemas.microsoft.com/office/drawing/2014/main" id="{1DBE1C32-143C-5FEC-17E4-294012819113}"/>
              </a:ext>
            </a:extLst>
          </p:cNvPr>
          <p:cNvGraphicFramePr/>
          <p:nvPr>
            <p:extLst>
              <p:ext uri="{D42A27DB-BD31-4B8C-83A1-F6EECF244321}">
                <p14:modId xmlns:p14="http://schemas.microsoft.com/office/powerpoint/2010/main" val="1147235813"/>
              </p:ext>
            </p:extLst>
          </p:nvPr>
        </p:nvGraphicFramePr>
        <p:xfrm>
          <a:off x="304799" y="1371600"/>
          <a:ext cx="8534400" cy="33895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785467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25D60CB9-61C9-03B2-57A9-40751E0EB87F}"/>
              </a:ext>
            </a:extLst>
          </p:cNvPr>
          <p:cNvSpPr>
            <a:spLocks noGrp="1"/>
          </p:cNvSpPr>
          <p:nvPr>
            <p:ph type="title"/>
          </p:nvPr>
        </p:nvSpPr>
        <p:spPr>
          <a:xfrm>
            <a:off x="304799" y="689150"/>
            <a:ext cx="8534400" cy="825618"/>
          </a:xfrm>
        </p:spPr>
        <p:txBody>
          <a:bodyPr/>
          <a:lstStyle/>
          <a:p>
            <a:r>
              <a:rPr lang="en-US"/>
              <a:t>RS-Mamba Architecture Overview</a:t>
            </a:r>
          </a:p>
        </p:txBody>
      </p:sp>
      <p:sp>
        <p:nvSpPr>
          <p:cNvPr id="12" name="Content Placeholder 3">
            <a:extLst>
              <a:ext uri="{FF2B5EF4-FFF2-40B4-BE49-F238E27FC236}">
                <a16:creationId xmlns:a16="http://schemas.microsoft.com/office/drawing/2014/main" id="{0C693BE0-E6B7-7437-8A9F-2EC4DD71B625}"/>
              </a:ext>
            </a:extLst>
          </p:cNvPr>
          <p:cNvSpPr>
            <a:spLocks noGrp="1"/>
          </p:cNvSpPr>
          <p:nvPr>
            <p:ph sz="half" idx="2"/>
          </p:nvPr>
        </p:nvSpPr>
        <p:spPr>
          <a:xfrm>
            <a:off x="4648199" y="1656719"/>
            <a:ext cx="4191000" cy="1038856"/>
          </a:xfrm>
        </p:spPr>
        <p:txBody>
          <a:bodyPr/>
          <a:lstStyle/>
          <a:p>
            <a:r>
              <a:rPr lang="en-US" err="1"/>
              <a:t>ViT</a:t>
            </a:r>
            <a:r>
              <a:rPr lang="en-US"/>
              <a:t> like patching and Positional Encoding (PE)</a:t>
            </a:r>
          </a:p>
        </p:txBody>
      </p:sp>
      <p:sp>
        <p:nvSpPr>
          <p:cNvPr id="4" name="Slide Number Placeholder 3">
            <a:extLst>
              <a:ext uri="{FF2B5EF4-FFF2-40B4-BE49-F238E27FC236}">
                <a16:creationId xmlns:a16="http://schemas.microsoft.com/office/drawing/2014/main" id="{B3352DE4-A249-62F1-067F-5407A4F06795}"/>
              </a:ext>
            </a:extLst>
          </p:cNvPr>
          <p:cNvSpPr>
            <a:spLocks noGrp="1"/>
          </p:cNvSpPr>
          <p:nvPr>
            <p:ph type="sldNum" sz="quarter" idx="12"/>
          </p:nvPr>
        </p:nvSpPr>
        <p:spPr>
          <a:xfrm>
            <a:off x="6781799" y="4761114"/>
            <a:ext cx="2057400" cy="274637"/>
          </a:xfrm>
        </p:spPr>
        <p:txBody>
          <a:bodyPr anchor="ctr">
            <a:normAutofit/>
          </a:bodyPr>
          <a:lstStyle/>
          <a:p>
            <a:pPr>
              <a:spcAft>
                <a:spcPts val="600"/>
              </a:spcAft>
            </a:pPr>
            <a:fld id="{4A19EB60-39CE-4A34-B566-492900AE04E2}" type="slidenum">
              <a:rPr lang="en-US" dirty="0" smtClean="0">
                <a:latin typeface="Rockwell"/>
                <a:ea typeface="MS PGothic"/>
              </a:rPr>
              <a:pPr>
                <a:spcAft>
                  <a:spcPts val="600"/>
                </a:spcAft>
              </a:pPr>
              <a:t>20</a:t>
            </a:fld>
            <a:r>
              <a:rPr lang="en-US">
                <a:latin typeface="Rockwell"/>
                <a:ea typeface="MS PGothic"/>
              </a:rPr>
              <a:t> / 28</a:t>
            </a:r>
            <a:endParaRPr lang="en-US"/>
          </a:p>
        </p:txBody>
      </p:sp>
      <p:sp>
        <p:nvSpPr>
          <p:cNvPr id="7" name="Rectangle 6">
            <a:extLst>
              <a:ext uri="{FF2B5EF4-FFF2-40B4-BE49-F238E27FC236}">
                <a16:creationId xmlns:a16="http://schemas.microsoft.com/office/drawing/2014/main" id="{B17A56BE-F9F3-BBAE-C79F-F14761B5B618}"/>
              </a:ext>
            </a:extLst>
          </p:cNvPr>
          <p:cNvSpPr/>
          <p:nvPr/>
        </p:nvSpPr>
        <p:spPr>
          <a:xfrm>
            <a:off x="4838700" y="3888883"/>
            <a:ext cx="1571625" cy="89535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rgbClr val="00529B"/>
                </a:solidFill>
              </a:rPr>
              <a:t>2D Conv Layer + </a:t>
            </a:r>
          </a:p>
          <a:p>
            <a:pPr algn="ctr"/>
            <a:r>
              <a:rPr lang="en-US">
                <a:solidFill>
                  <a:srgbClr val="00529B"/>
                </a:solidFill>
              </a:rPr>
              <a:t>Flattening</a:t>
            </a:r>
          </a:p>
        </p:txBody>
      </p:sp>
      <p:sp>
        <p:nvSpPr>
          <p:cNvPr id="21" name="Rectangle 20">
            <a:extLst>
              <a:ext uri="{FF2B5EF4-FFF2-40B4-BE49-F238E27FC236}">
                <a16:creationId xmlns:a16="http://schemas.microsoft.com/office/drawing/2014/main" id="{AC16DB23-A683-4D98-0D79-0FC7D3F505FF}"/>
              </a:ext>
            </a:extLst>
          </p:cNvPr>
          <p:cNvSpPr/>
          <p:nvPr/>
        </p:nvSpPr>
        <p:spPr>
          <a:xfrm>
            <a:off x="4838700" y="2695575"/>
            <a:ext cx="2143125" cy="89535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rgbClr val="00529B"/>
                </a:solidFill>
              </a:rPr>
              <a:t>Projects the features to number of classes</a:t>
            </a:r>
          </a:p>
        </p:txBody>
      </p:sp>
      <p:grpSp>
        <p:nvGrpSpPr>
          <p:cNvPr id="25" name="Group 24">
            <a:extLst>
              <a:ext uri="{FF2B5EF4-FFF2-40B4-BE49-F238E27FC236}">
                <a16:creationId xmlns:a16="http://schemas.microsoft.com/office/drawing/2014/main" id="{BC179CB3-8871-36CD-C9A9-632635F1DDD1}"/>
              </a:ext>
            </a:extLst>
          </p:cNvPr>
          <p:cNvGrpSpPr/>
          <p:nvPr/>
        </p:nvGrpSpPr>
        <p:grpSpPr>
          <a:xfrm>
            <a:off x="304799" y="1662509"/>
            <a:ext cx="3816177" cy="3098605"/>
            <a:chOff x="304799" y="1662509"/>
            <a:chExt cx="3816177" cy="3098605"/>
          </a:xfrm>
        </p:grpSpPr>
        <p:sp>
          <p:nvSpPr>
            <p:cNvPr id="22" name="Rectangle 21">
              <a:extLst>
                <a:ext uri="{FF2B5EF4-FFF2-40B4-BE49-F238E27FC236}">
                  <a16:creationId xmlns:a16="http://schemas.microsoft.com/office/drawing/2014/main" id="{C10ED4DD-FF43-A2B0-4600-E04018456B45}"/>
                </a:ext>
              </a:extLst>
            </p:cNvPr>
            <p:cNvSpPr/>
            <p:nvPr/>
          </p:nvSpPr>
          <p:spPr>
            <a:xfrm>
              <a:off x="2293850" y="1952625"/>
              <a:ext cx="1571625" cy="2857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34ED7E12-F500-3C8E-4D91-B2DCCF18A0D9}"/>
                </a:ext>
              </a:extLst>
            </p:cNvPr>
            <p:cNvGrpSpPr/>
            <p:nvPr/>
          </p:nvGrpSpPr>
          <p:grpSpPr>
            <a:xfrm>
              <a:off x="304799" y="1662509"/>
              <a:ext cx="3816177" cy="3098605"/>
              <a:chOff x="304799" y="1662509"/>
              <a:chExt cx="3816177" cy="3098605"/>
            </a:xfrm>
          </p:grpSpPr>
          <p:sp>
            <p:nvSpPr>
              <p:cNvPr id="14" name="Rectangle 13">
                <a:extLst>
                  <a:ext uri="{FF2B5EF4-FFF2-40B4-BE49-F238E27FC236}">
                    <a16:creationId xmlns:a16="http://schemas.microsoft.com/office/drawing/2014/main" id="{09602B45-1E3D-A0CB-0CE5-4BEE0FB5D776}"/>
                  </a:ext>
                </a:extLst>
              </p:cNvPr>
              <p:cNvSpPr/>
              <p:nvPr/>
            </p:nvSpPr>
            <p:spPr>
              <a:xfrm>
                <a:off x="2293850" y="3790950"/>
                <a:ext cx="1571625" cy="2857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8EFBB1ED-30D3-8AA8-34C5-A4796C3C77FF}"/>
                  </a:ext>
                </a:extLst>
              </p:cNvPr>
              <p:cNvPicPr>
                <a:picLocks noChangeAspect="1"/>
              </p:cNvPicPr>
              <p:nvPr/>
            </p:nvPicPr>
            <p:blipFill>
              <a:blip r:embed="rId2"/>
              <a:srcRect/>
              <a:stretch/>
            </p:blipFill>
            <p:spPr>
              <a:xfrm>
                <a:off x="304799" y="1662509"/>
                <a:ext cx="3816177" cy="3098605"/>
              </a:xfrm>
              <a:prstGeom prst="rect">
                <a:avLst/>
              </a:prstGeom>
              <a:noFill/>
            </p:spPr>
          </p:pic>
        </p:grpSp>
      </p:grpSp>
      <p:cxnSp>
        <p:nvCxnSpPr>
          <p:cNvPr id="16" name="Straight Arrow Connector 15">
            <a:extLst>
              <a:ext uri="{FF2B5EF4-FFF2-40B4-BE49-F238E27FC236}">
                <a16:creationId xmlns:a16="http://schemas.microsoft.com/office/drawing/2014/main" id="{4B458E62-4682-1BE5-CEA8-999A1FF99719}"/>
              </a:ext>
            </a:extLst>
          </p:cNvPr>
          <p:cNvCxnSpPr>
            <a:cxnSpLocks/>
            <a:stCxn id="14" idx="3"/>
            <a:endCxn id="7" idx="1"/>
          </p:cNvCxnSpPr>
          <p:nvPr/>
        </p:nvCxnSpPr>
        <p:spPr>
          <a:xfrm>
            <a:off x="3865475" y="3933825"/>
            <a:ext cx="973225" cy="4027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D5102514-0C47-4A6D-C457-97B4A579479B}"/>
              </a:ext>
            </a:extLst>
          </p:cNvPr>
          <p:cNvCxnSpPr>
            <a:endCxn id="21" idx="1"/>
          </p:cNvCxnSpPr>
          <p:nvPr/>
        </p:nvCxnSpPr>
        <p:spPr>
          <a:xfrm>
            <a:off x="3865475" y="2105025"/>
            <a:ext cx="973225" cy="10382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96515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bldP spid="7" grpId="0" animBg="1"/>
      <p:bldP spid="21"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4AFFBA-66B1-3BBE-3B2E-B546CBDA7E21}"/>
              </a:ext>
            </a:extLst>
          </p:cNvPr>
          <p:cNvSpPr>
            <a:spLocks noGrp="1"/>
          </p:cNvSpPr>
          <p:nvPr>
            <p:ph type="title"/>
          </p:nvPr>
        </p:nvSpPr>
        <p:spPr/>
        <p:txBody>
          <a:bodyPr/>
          <a:lstStyle/>
          <a:p>
            <a:r>
              <a:rPr lang="en-US"/>
              <a:t>Multi-Path SSM Block</a:t>
            </a:r>
          </a:p>
        </p:txBody>
      </p:sp>
      <p:sp>
        <p:nvSpPr>
          <p:cNvPr id="4" name="Slide Number Placeholder 3">
            <a:extLst>
              <a:ext uri="{FF2B5EF4-FFF2-40B4-BE49-F238E27FC236}">
                <a16:creationId xmlns:a16="http://schemas.microsoft.com/office/drawing/2014/main" id="{4733AAEC-A8A9-FBAF-7DD6-7CCAF9126F7C}"/>
              </a:ext>
            </a:extLst>
          </p:cNvPr>
          <p:cNvSpPr>
            <a:spLocks noGrp="1"/>
          </p:cNvSpPr>
          <p:nvPr>
            <p:ph type="sldNum" sz="quarter" idx="12"/>
          </p:nvPr>
        </p:nvSpPr>
        <p:spPr/>
        <p:txBody>
          <a:bodyPr/>
          <a:lstStyle/>
          <a:p>
            <a:fld id="{4A19EB60-39CE-4A34-B566-492900AE04E2}" type="slidenum">
              <a:rPr lang="en-US" dirty="0" smtClean="0">
                <a:latin typeface="Rockwell"/>
                <a:ea typeface="MS PGothic"/>
              </a:rPr>
              <a:pPr/>
              <a:t>21</a:t>
            </a:fld>
            <a:r>
              <a:rPr lang="en-US">
                <a:latin typeface="Rockwell"/>
                <a:ea typeface="MS PGothic"/>
              </a:rPr>
              <a:t> / 28</a:t>
            </a:r>
            <a:endParaRPr lang="en-US"/>
          </a:p>
        </p:txBody>
      </p:sp>
      <p:pic>
        <p:nvPicPr>
          <p:cNvPr id="6" name="Picture 5">
            <a:extLst>
              <a:ext uri="{FF2B5EF4-FFF2-40B4-BE49-F238E27FC236}">
                <a16:creationId xmlns:a16="http://schemas.microsoft.com/office/drawing/2014/main" id="{AE92DAB6-1B71-3AF7-DA2D-C77AD7095AFC}"/>
              </a:ext>
            </a:extLst>
          </p:cNvPr>
          <p:cNvPicPr>
            <a:picLocks noChangeAspect="1"/>
          </p:cNvPicPr>
          <p:nvPr/>
        </p:nvPicPr>
        <p:blipFill>
          <a:blip r:embed="rId2"/>
          <a:stretch>
            <a:fillRect/>
          </a:stretch>
        </p:blipFill>
        <p:spPr>
          <a:xfrm>
            <a:off x="530560" y="1552743"/>
            <a:ext cx="8082878" cy="3208371"/>
          </a:xfrm>
          <a:prstGeom prst="rect">
            <a:avLst/>
          </a:prstGeom>
        </p:spPr>
      </p:pic>
    </p:spTree>
    <p:extLst>
      <p:ext uri="{BB962C8B-B14F-4D97-AF65-F5344CB8AC3E}">
        <p14:creationId xmlns:p14="http://schemas.microsoft.com/office/powerpoint/2010/main" val="25774886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FF544F72-8F0A-5327-A5BA-7DF79229BFF8}"/>
              </a:ext>
            </a:extLst>
          </p:cNvPr>
          <p:cNvSpPr/>
          <p:nvPr/>
        </p:nvSpPr>
        <p:spPr>
          <a:xfrm>
            <a:off x="5193196" y="2176718"/>
            <a:ext cx="1004888" cy="29566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rgbClr val="00529B"/>
                </a:solidFill>
              </a:rPr>
              <a:t>Forward </a:t>
            </a:r>
          </a:p>
          <a:p>
            <a:pPr algn="ctr"/>
            <a:r>
              <a:rPr lang="en-US" sz="1600">
                <a:solidFill>
                  <a:srgbClr val="00529B"/>
                </a:solidFill>
              </a:rPr>
              <a:t>Path</a:t>
            </a:r>
          </a:p>
        </p:txBody>
      </p:sp>
      <p:sp>
        <p:nvSpPr>
          <p:cNvPr id="6" name="Title 5">
            <a:extLst>
              <a:ext uri="{FF2B5EF4-FFF2-40B4-BE49-F238E27FC236}">
                <a16:creationId xmlns:a16="http://schemas.microsoft.com/office/drawing/2014/main" id="{E3C5A16E-8020-382E-AD2A-1049608573F5}"/>
              </a:ext>
            </a:extLst>
          </p:cNvPr>
          <p:cNvSpPr>
            <a:spLocks noGrp="1"/>
          </p:cNvSpPr>
          <p:nvPr>
            <p:ph type="title"/>
          </p:nvPr>
        </p:nvSpPr>
        <p:spPr/>
        <p:txBody>
          <a:bodyPr/>
          <a:lstStyle/>
          <a:p>
            <a:r>
              <a:rPr lang="en-US" err="1"/>
              <a:t>RSMamba</a:t>
            </a:r>
            <a:r>
              <a:rPr lang="en-US"/>
              <a:t> Flow</a:t>
            </a:r>
          </a:p>
        </p:txBody>
      </p:sp>
      <p:sp>
        <p:nvSpPr>
          <p:cNvPr id="5" name="Slide Number Placeholder 4">
            <a:extLst>
              <a:ext uri="{FF2B5EF4-FFF2-40B4-BE49-F238E27FC236}">
                <a16:creationId xmlns:a16="http://schemas.microsoft.com/office/drawing/2014/main" id="{03C46D5C-7287-B58E-CF8E-C9E35120398F}"/>
              </a:ext>
            </a:extLst>
          </p:cNvPr>
          <p:cNvSpPr>
            <a:spLocks noGrp="1"/>
          </p:cNvSpPr>
          <p:nvPr>
            <p:ph type="sldNum" sz="quarter" idx="12"/>
          </p:nvPr>
        </p:nvSpPr>
        <p:spPr>
          <a:xfrm>
            <a:off x="7915275" y="4761114"/>
            <a:ext cx="923924" cy="274637"/>
          </a:xfrm>
        </p:spPr>
        <p:txBody>
          <a:bodyPr/>
          <a:lstStyle/>
          <a:p>
            <a:fld id="{4A19EB60-39CE-4A34-B566-492900AE04E2}" type="slidenum">
              <a:rPr lang="en-US" dirty="0" smtClean="0">
                <a:latin typeface="Rockwell"/>
                <a:ea typeface="MS PGothic"/>
              </a:rPr>
              <a:pPr/>
              <a:t>22</a:t>
            </a:fld>
            <a:r>
              <a:rPr lang="en-US">
                <a:latin typeface="Rockwell"/>
                <a:ea typeface="MS PGothic"/>
              </a:rPr>
              <a:t> / 28</a:t>
            </a:r>
            <a:endParaRPr lang="en-US"/>
          </a:p>
        </p:txBody>
      </p:sp>
      <p:sp>
        <p:nvSpPr>
          <p:cNvPr id="8" name="Rectangle 7">
            <a:extLst>
              <a:ext uri="{FF2B5EF4-FFF2-40B4-BE49-F238E27FC236}">
                <a16:creationId xmlns:a16="http://schemas.microsoft.com/office/drawing/2014/main" id="{1D6DADE0-4D49-7D41-7565-371D4073E64F}"/>
              </a:ext>
            </a:extLst>
          </p:cNvPr>
          <p:cNvSpPr/>
          <p:nvPr/>
        </p:nvSpPr>
        <p:spPr>
          <a:xfrm>
            <a:off x="1758051" y="2031687"/>
            <a:ext cx="1209676" cy="1101764"/>
          </a:xfrm>
          <a:prstGeom prst="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rPr>
              <a:t>Conv2d,</a:t>
            </a:r>
          </a:p>
          <a:p>
            <a:pPr algn="ctr"/>
            <a:r>
              <a:rPr lang="en-US" sz="1600">
                <a:solidFill>
                  <a:schemeClr val="tx1"/>
                </a:solidFill>
              </a:rPr>
              <a:t>Flattening,</a:t>
            </a:r>
          </a:p>
          <a:p>
            <a:pPr algn="ctr"/>
            <a:r>
              <a:rPr lang="en-US" sz="1600">
                <a:solidFill>
                  <a:schemeClr val="tx1"/>
                </a:solidFill>
              </a:rPr>
              <a:t>Positional Encoding</a:t>
            </a:r>
          </a:p>
        </p:txBody>
      </p:sp>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ABA80C41-F7BE-DC92-D103-1F3FA9E33541}"/>
                  </a:ext>
                </a:extLst>
              </p:cNvPr>
              <p:cNvSpPr txBox="1"/>
              <p:nvPr/>
            </p:nvSpPr>
            <p:spPr>
              <a:xfrm>
                <a:off x="133351" y="2395434"/>
                <a:ext cx="1409700" cy="338554"/>
              </a:xfrm>
              <a:prstGeom prst="rect">
                <a:avLst/>
              </a:prstGeom>
              <a:noFill/>
              <a:ln>
                <a:solidFill>
                  <a:schemeClr val="tx1"/>
                </a:solidFill>
              </a:ln>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1600" b="0" i="1" smtClean="0">
                          <a:solidFill>
                            <a:srgbClr val="00529B"/>
                          </a:solidFill>
                          <a:latin typeface="Cambria Math" panose="02040503050406030204" pitchFamily="18" charset="0"/>
                        </a:rPr>
                        <m:t>𝐼</m:t>
                      </m:r>
                      <m:r>
                        <a:rPr lang="en-US" sz="1600" b="0" i="1" smtClean="0">
                          <a:solidFill>
                            <a:srgbClr val="00529B"/>
                          </a:solidFill>
                          <a:latin typeface="Cambria Math" panose="02040503050406030204" pitchFamily="18" charset="0"/>
                        </a:rPr>
                        <m:t> ∈</m:t>
                      </m:r>
                      <m:sSup>
                        <m:sSupPr>
                          <m:ctrlPr>
                            <a:rPr lang="en-US" sz="1600" b="0" i="1" smtClean="0">
                              <a:solidFill>
                                <a:srgbClr val="00529B"/>
                              </a:solidFill>
                              <a:latin typeface="Cambria Math" panose="02040503050406030204" pitchFamily="18" charset="0"/>
                              <a:ea typeface="Cambria Math" panose="02040503050406030204" pitchFamily="18" charset="0"/>
                            </a:rPr>
                          </m:ctrlPr>
                        </m:sSupPr>
                        <m:e>
                          <m:r>
                            <a:rPr lang="en-US" sz="1600" b="0" i="1" smtClean="0">
                              <a:solidFill>
                                <a:srgbClr val="00529B"/>
                              </a:solidFill>
                              <a:latin typeface="Cambria Math" panose="02040503050406030204" pitchFamily="18" charset="0"/>
                              <a:ea typeface="Cambria Math" panose="02040503050406030204" pitchFamily="18" charset="0"/>
                            </a:rPr>
                            <m:t>𝑅</m:t>
                          </m:r>
                        </m:e>
                        <m:sup>
                          <m:r>
                            <a:rPr lang="en-US" sz="1600" b="0" i="1" smtClean="0">
                              <a:solidFill>
                                <a:srgbClr val="00529B"/>
                              </a:solidFill>
                              <a:latin typeface="Cambria Math" panose="02040503050406030204" pitchFamily="18" charset="0"/>
                              <a:ea typeface="Cambria Math" panose="02040503050406030204" pitchFamily="18" charset="0"/>
                            </a:rPr>
                            <m:t>𝐻</m:t>
                          </m:r>
                          <m:r>
                            <a:rPr lang="en-US" sz="1600" b="0" i="1" smtClean="0">
                              <a:solidFill>
                                <a:srgbClr val="00529B"/>
                              </a:solidFill>
                              <a:latin typeface="Cambria Math" panose="02040503050406030204" pitchFamily="18" charset="0"/>
                              <a:ea typeface="Cambria Math" panose="02040503050406030204" pitchFamily="18" charset="0"/>
                            </a:rPr>
                            <m:t>×</m:t>
                          </m:r>
                          <m:r>
                            <a:rPr lang="en-US" sz="1600" b="0" i="1" smtClean="0">
                              <a:solidFill>
                                <a:srgbClr val="00529B"/>
                              </a:solidFill>
                              <a:latin typeface="Cambria Math" panose="02040503050406030204" pitchFamily="18" charset="0"/>
                              <a:ea typeface="Cambria Math" panose="02040503050406030204" pitchFamily="18" charset="0"/>
                            </a:rPr>
                            <m:t>𝑊</m:t>
                          </m:r>
                          <m:r>
                            <a:rPr lang="en-US" sz="1600" b="0" i="1" smtClean="0">
                              <a:solidFill>
                                <a:srgbClr val="00529B"/>
                              </a:solidFill>
                              <a:latin typeface="Cambria Math" panose="02040503050406030204" pitchFamily="18" charset="0"/>
                              <a:ea typeface="Cambria Math" panose="02040503050406030204" pitchFamily="18" charset="0"/>
                            </a:rPr>
                            <m:t>×3</m:t>
                          </m:r>
                        </m:sup>
                      </m:sSup>
                    </m:oMath>
                  </m:oMathPara>
                </a14:m>
                <a:endParaRPr lang="en-US" sz="1600">
                  <a:solidFill>
                    <a:srgbClr val="00529B"/>
                  </a:solidFill>
                </a:endParaRPr>
              </a:p>
            </p:txBody>
          </p:sp>
        </mc:Choice>
        <mc:Fallback>
          <p:sp>
            <p:nvSpPr>
              <p:cNvPr id="11" name="TextBox 10">
                <a:extLst>
                  <a:ext uri="{FF2B5EF4-FFF2-40B4-BE49-F238E27FC236}">
                    <a16:creationId xmlns:a16="http://schemas.microsoft.com/office/drawing/2014/main" id="{ABA80C41-F7BE-DC92-D103-1F3FA9E33541}"/>
                  </a:ext>
                </a:extLst>
              </p:cNvPr>
              <p:cNvSpPr txBox="1">
                <a:spLocks noRot="1" noChangeAspect="1" noMove="1" noResize="1" noEditPoints="1" noAdjustHandles="1" noChangeArrowheads="1" noChangeShapeType="1" noTextEdit="1"/>
              </p:cNvSpPr>
              <p:nvPr/>
            </p:nvSpPr>
            <p:spPr>
              <a:xfrm>
                <a:off x="133351" y="2395434"/>
                <a:ext cx="1409700" cy="338554"/>
              </a:xfrm>
              <a:prstGeom prst="rect">
                <a:avLst/>
              </a:prstGeom>
              <a:blipFill>
                <a:blip r:embed="rId3"/>
                <a:stretch>
                  <a:fillRect/>
                </a:stretch>
              </a:blipFill>
              <a:ln>
                <a:solidFill>
                  <a:schemeClr val="tx1"/>
                </a:solidFill>
              </a:ln>
            </p:spPr>
            <p:txBody>
              <a:bodyPr/>
              <a:lstStyle/>
              <a:p>
                <a:r>
                  <a:rPr lang="en-US">
                    <a:noFill/>
                  </a:rPr>
                  <a:t> </a:t>
                </a:r>
              </a:p>
            </p:txBody>
          </p:sp>
        </mc:Fallback>
      </mc:AlternateContent>
      <p:cxnSp>
        <p:nvCxnSpPr>
          <p:cNvPr id="13" name="Straight Arrow Connector 12">
            <a:extLst>
              <a:ext uri="{FF2B5EF4-FFF2-40B4-BE49-F238E27FC236}">
                <a16:creationId xmlns:a16="http://schemas.microsoft.com/office/drawing/2014/main" id="{6F11D39F-5A47-E889-93B0-A7E145F11439}"/>
              </a:ext>
            </a:extLst>
          </p:cNvPr>
          <p:cNvCxnSpPr>
            <a:cxnSpLocks/>
            <a:stCxn id="11" idx="3"/>
            <a:endCxn id="8" idx="1"/>
          </p:cNvCxnSpPr>
          <p:nvPr/>
        </p:nvCxnSpPr>
        <p:spPr>
          <a:xfrm>
            <a:off x="1543051" y="2564711"/>
            <a:ext cx="215000" cy="178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41" name="Group 40">
            <a:extLst>
              <a:ext uri="{FF2B5EF4-FFF2-40B4-BE49-F238E27FC236}">
                <a16:creationId xmlns:a16="http://schemas.microsoft.com/office/drawing/2014/main" id="{2C7810AF-B753-B639-1CDE-699419425D94}"/>
              </a:ext>
            </a:extLst>
          </p:cNvPr>
          <p:cNvGrpSpPr/>
          <p:nvPr/>
        </p:nvGrpSpPr>
        <p:grpSpPr>
          <a:xfrm>
            <a:off x="2941693" y="2188101"/>
            <a:ext cx="1085850" cy="394468"/>
            <a:chOff x="2941693" y="2188101"/>
            <a:chExt cx="1085850" cy="394468"/>
          </a:xfrm>
        </p:grpSpPr>
        <p:cxnSp>
          <p:nvCxnSpPr>
            <p:cNvPr id="16" name="Straight Arrow Connector 15">
              <a:extLst>
                <a:ext uri="{FF2B5EF4-FFF2-40B4-BE49-F238E27FC236}">
                  <a16:creationId xmlns:a16="http://schemas.microsoft.com/office/drawing/2014/main" id="{AC015E0F-52DC-B794-7DC8-BA91A8F657D1}"/>
                </a:ext>
              </a:extLst>
            </p:cNvPr>
            <p:cNvCxnSpPr>
              <a:cxnSpLocks/>
              <a:stCxn id="8" idx="3"/>
              <a:endCxn id="25" idx="1"/>
            </p:cNvCxnSpPr>
            <p:nvPr/>
          </p:nvCxnSpPr>
          <p:spPr>
            <a:xfrm flipV="1">
              <a:off x="2967727" y="2571928"/>
              <a:ext cx="793804" cy="106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9" name="TextBox 18">
                  <a:extLst>
                    <a:ext uri="{FF2B5EF4-FFF2-40B4-BE49-F238E27FC236}">
                      <a16:creationId xmlns:a16="http://schemas.microsoft.com/office/drawing/2014/main" id="{10699A2A-7F6E-9E79-8588-43DA94AC5C6E}"/>
                    </a:ext>
                  </a:extLst>
                </p:cNvPr>
                <p:cNvSpPr txBox="1"/>
                <p:nvPr/>
              </p:nvSpPr>
              <p:spPr>
                <a:xfrm>
                  <a:off x="2941693" y="2188101"/>
                  <a:ext cx="1085850" cy="342979"/>
                </a:xfrm>
                <a:prstGeom prst="rect">
                  <a:avLst/>
                </a:prstGeom>
                <a:noFill/>
                <a:ln>
                  <a:noFill/>
                </a:ln>
              </p:spPr>
              <p:txBody>
                <a:bodyPr wrap="square">
                  <a:spAutoFit/>
                </a:bodyPr>
                <a:lstStyle/>
                <a:p>
                  <a:pPr algn="ctr"/>
                  <a14:m>
                    <m:oMathPara xmlns:m="http://schemas.openxmlformats.org/officeDocument/2006/math">
                      <m:oMathParaPr>
                        <m:jc m:val="centerGroup"/>
                      </m:oMathParaPr>
                      <m:oMath xmlns:m="http://schemas.openxmlformats.org/officeDocument/2006/math">
                        <m:sSup>
                          <m:sSupPr>
                            <m:ctrlPr>
                              <a:rPr lang="en-US" sz="1600" b="0" i="1" smtClean="0">
                                <a:solidFill>
                                  <a:srgbClr val="00529B"/>
                                </a:solidFill>
                                <a:latin typeface="Cambria Math" panose="02040503050406030204" pitchFamily="18" charset="0"/>
                                <a:ea typeface="Cambria Math" panose="02040503050406030204" pitchFamily="18" charset="0"/>
                              </a:rPr>
                            </m:ctrlPr>
                          </m:sSupPr>
                          <m:e>
                            <m:r>
                              <a:rPr lang="en-US" sz="1600" b="0" i="1" smtClean="0">
                                <a:solidFill>
                                  <a:srgbClr val="00529B"/>
                                </a:solidFill>
                                <a:latin typeface="Cambria Math" panose="02040503050406030204" pitchFamily="18" charset="0"/>
                                <a:ea typeface="Cambria Math" panose="02040503050406030204" pitchFamily="18" charset="0"/>
                              </a:rPr>
                              <m:t>𝑅</m:t>
                            </m:r>
                          </m:e>
                          <m:sup>
                            <m:r>
                              <a:rPr lang="en-US" sz="1600" b="0" i="1" smtClean="0">
                                <a:solidFill>
                                  <a:srgbClr val="00529B"/>
                                </a:solidFill>
                                <a:latin typeface="Cambria Math" panose="02040503050406030204" pitchFamily="18" charset="0"/>
                                <a:ea typeface="Cambria Math" panose="02040503050406030204" pitchFamily="18" charset="0"/>
                              </a:rPr>
                              <m:t>𝐿</m:t>
                            </m:r>
                            <m:r>
                              <a:rPr lang="en-US" sz="1600" b="0" i="1" smtClean="0">
                                <a:solidFill>
                                  <a:srgbClr val="00529B"/>
                                </a:solidFill>
                                <a:latin typeface="Cambria Math" panose="02040503050406030204" pitchFamily="18" charset="0"/>
                                <a:ea typeface="Cambria Math" panose="02040503050406030204" pitchFamily="18" charset="0"/>
                              </a:rPr>
                              <m:t>×</m:t>
                            </m:r>
                            <m:r>
                              <a:rPr lang="en-US" sz="1600" b="0" i="1" smtClean="0">
                                <a:solidFill>
                                  <a:srgbClr val="00529B"/>
                                </a:solidFill>
                                <a:latin typeface="Cambria Math" panose="02040503050406030204" pitchFamily="18" charset="0"/>
                                <a:ea typeface="Cambria Math" panose="02040503050406030204" pitchFamily="18" charset="0"/>
                              </a:rPr>
                              <m:t>𝑑</m:t>
                            </m:r>
                          </m:sup>
                        </m:sSup>
                      </m:oMath>
                    </m:oMathPara>
                  </a14:m>
                  <a:endParaRPr lang="en-US" sz="1600">
                    <a:solidFill>
                      <a:srgbClr val="00529B"/>
                    </a:solidFill>
                  </a:endParaRPr>
                </a:p>
              </p:txBody>
            </p:sp>
          </mc:Choice>
          <mc:Fallback>
            <p:sp>
              <p:nvSpPr>
                <p:cNvPr id="19" name="TextBox 18">
                  <a:extLst>
                    <a:ext uri="{FF2B5EF4-FFF2-40B4-BE49-F238E27FC236}">
                      <a16:creationId xmlns:a16="http://schemas.microsoft.com/office/drawing/2014/main" id="{10699A2A-7F6E-9E79-8588-43DA94AC5C6E}"/>
                    </a:ext>
                  </a:extLst>
                </p:cNvPr>
                <p:cNvSpPr txBox="1">
                  <a:spLocks noRot="1" noChangeAspect="1" noMove="1" noResize="1" noEditPoints="1" noAdjustHandles="1" noChangeArrowheads="1" noChangeShapeType="1" noTextEdit="1"/>
                </p:cNvSpPr>
                <p:nvPr/>
              </p:nvSpPr>
              <p:spPr>
                <a:xfrm>
                  <a:off x="2941693" y="2188101"/>
                  <a:ext cx="1085850" cy="342979"/>
                </a:xfrm>
                <a:prstGeom prst="rect">
                  <a:avLst/>
                </a:prstGeom>
                <a:blipFill>
                  <a:blip r:embed="rId4"/>
                  <a:stretch>
                    <a:fillRect/>
                  </a:stretch>
                </a:blipFill>
                <a:ln>
                  <a:noFill/>
                </a:ln>
              </p:spPr>
              <p:txBody>
                <a:bodyPr/>
                <a:lstStyle/>
                <a:p>
                  <a:r>
                    <a:rPr lang="en-US">
                      <a:noFill/>
                    </a:rPr>
                    <a:t> </a:t>
                  </a:r>
                </a:p>
              </p:txBody>
            </p:sp>
          </mc:Fallback>
        </mc:AlternateContent>
      </p:grpSp>
      <p:sp>
        <p:nvSpPr>
          <p:cNvPr id="24" name="Rectangle 23">
            <a:extLst>
              <a:ext uri="{FF2B5EF4-FFF2-40B4-BE49-F238E27FC236}">
                <a16:creationId xmlns:a16="http://schemas.microsoft.com/office/drawing/2014/main" id="{8D298F1F-C80F-7DBA-FE06-D2DE35C56B6C}"/>
              </a:ext>
            </a:extLst>
          </p:cNvPr>
          <p:cNvSpPr/>
          <p:nvPr/>
        </p:nvSpPr>
        <p:spPr>
          <a:xfrm>
            <a:off x="3067048" y="1526419"/>
            <a:ext cx="1613739" cy="463577"/>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a:solidFill>
                  <a:srgbClr val="00529B"/>
                </a:solidFill>
              </a:rPr>
              <a:t>L – Sequence </a:t>
            </a:r>
            <a:r>
              <a:rPr lang="en-US" sz="1600" err="1">
                <a:solidFill>
                  <a:srgbClr val="00529B"/>
                </a:solidFill>
              </a:rPr>
              <a:t>len</a:t>
            </a:r>
            <a:endParaRPr lang="en-US" sz="1600">
              <a:solidFill>
                <a:srgbClr val="00529B"/>
              </a:solidFill>
            </a:endParaRPr>
          </a:p>
          <a:p>
            <a:r>
              <a:rPr lang="en-US" sz="1600">
                <a:solidFill>
                  <a:srgbClr val="00529B"/>
                </a:solidFill>
              </a:rPr>
              <a:t>d – Latent dim</a:t>
            </a:r>
          </a:p>
        </p:txBody>
      </p:sp>
      <p:cxnSp>
        <p:nvCxnSpPr>
          <p:cNvPr id="27" name="Straight Arrow Connector 26">
            <a:extLst>
              <a:ext uri="{FF2B5EF4-FFF2-40B4-BE49-F238E27FC236}">
                <a16:creationId xmlns:a16="http://schemas.microsoft.com/office/drawing/2014/main" id="{D7EA6800-F58F-541E-1A60-751F9BFF9A13}"/>
              </a:ext>
            </a:extLst>
          </p:cNvPr>
          <p:cNvCxnSpPr>
            <a:cxnSpLocks/>
            <a:stCxn id="25" idx="3"/>
            <a:endCxn id="26" idx="1"/>
          </p:cNvCxnSpPr>
          <p:nvPr/>
        </p:nvCxnSpPr>
        <p:spPr>
          <a:xfrm flipV="1">
            <a:off x="5268860" y="2571888"/>
            <a:ext cx="853560" cy="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54" name="Group 53">
            <a:extLst>
              <a:ext uri="{FF2B5EF4-FFF2-40B4-BE49-F238E27FC236}">
                <a16:creationId xmlns:a16="http://schemas.microsoft.com/office/drawing/2014/main" id="{E02FC1CE-40AA-21CB-0EF7-892308EDCF9D}"/>
              </a:ext>
            </a:extLst>
          </p:cNvPr>
          <p:cNvGrpSpPr/>
          <p:nvPr/>
        </p:nvGrpSpPr>
        <p:grpSpPr>
          <a:xfrm>
            <a:off x="4515196" y="2922093"/>
            <a:ext cx="2065502" cy="295666"/>
            <a:chOff x="4515195" y="2799350"/>
            <a:chExt cx="2065502" cy="295666"/>
          </a:xfrm>
        </p:grpSpPr>
        <p:sp>
          <p:nvSpPr>
            <p:cNvPr id="42" name="Rectangle 41">
              <a:extLst>
                <a:ext uri="{FF2B5EF4-FFF2-40B4-BE49-F238E27FC236}">
                  <a16:creationId xmlns:a16="http://schemas.microsoft.com/office/drawing/2014/main" id="{65FCC702-0CFA-BC75-41F6-EFB0D217C3FD}"/>
                </a:ext>
              </a:extLst>
            </p:cNvPr>
            <p:cNvSpPr/>
            <p:nvPr/>
          </p:nvSpPr>
          <p:spPr>
            <a:xfrm>
              <a:off x="5083971" y="2799350"/>
              <a:ext cx="1322465" cy="29566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rgbClr val="00529B"/>
                  </a:solidFill>
                </a:rPr>
                <a:t>Shuffle Path</a:t>
              </a:r>
            </a:p>
          </p:txBody>
        </p:sp>
        <p:cxnSp>
          <p:nvCxnSpPr>
            <p:cNvPr id="36" name="Connector: Elbow 35">
              <a:extLst>
                <a:ext uri="{FF2B5EF4-FFF2-40B4-BE49-F238E27FC236}">
                  <a16:creationId xmlns:a16="http://schemas.microsoft.com/office/drawing/2014/main" id="{91AEA53B-134A-2085-BFA0-1014CA3C1757}"/>
                </a:ext>
              </a:extLst>
            </p:cNvPr>
            <p:cNvCxnSpPr>
              <a:cxnSpLocks/>
              <a:stCxn id="25" idx="2"/>
              <a:endCxn id="26" idx="2"/>
            </p:cNvCxnSpPr>
            <p:nvPr/>
          </p:nvCxnSpPr>
          <p:spPr>
            <a:xfrm rot="5400000" flipH="1" flipV="1">
              <a:off x="5542214" y="1805912"/>
              <a:ext cx="11463" cy="2065502"/>
            </a:xfrm>
            <a:prstGeom prst="bentConnector3">
              <a:avLst>
                <a:gd name="adj1" fmla="val -1994242"/>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44" name="Group 43">
            <a:extLst>
              <a:ext uri="{FF2B5EF4-FFF2-40B4-BE49-F238E27FC236}">
                <a16:creationId xmlns:a16="http://schemas.microsoft.com/office/drawing/2014/main" id="{2CC17A03-C731-D6F0-CBBA-DE03BED35FE1}"/>
              </a:ext>
            </a:extLst>
          </p:cNvPr>
          <p:cNvGrpSpPr/>
          <p:nvPr/>
        </p:nvGrpSpPr>
        <p:grpSpPr>
          <a:xfrm>
            <a:off x="4515196" y="1673272"/>
            <a:ext cx="2065502" cy="514828"/>
            <a:chOff x="4515196" y="1673272"/>
            <a:chExt cx="2065502" cy="514828"/>
          </a:xfrm>
        </p:grpSpPr>
        <p:sp>
          <p:nvSpPr>
            <p:cNvPr id="43" name="Rectangle 42">
              <a:extLst>
                <a:ext uri="{FF2B5EF4-FFF2-40B4-BE49-F238E27FC236}">
                  <a16:creationId xmlns:a16="http://schemas.microsoft.com/office/drawing/2014/main" id="{5EFCFB03-E5C9-CF21-CFE4-EBA486CE332C}"/>
                </a:ext>
              </a:extLst>
            </p:cNvPr>
            <p:cNvSpPr/>
            <p:nvPr/>
          </p:nvSpPr>
          <p:spPr>
            <a:xfrm>
              <a:off x="5052973" y="1673272"/>
              <a:ext cx="1384074" cy="29566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rgbClr val="00529B"/>
                  </a:solidFill>
                </a:rPr>
                <a:t>Reverse Path</a:t>
              </a:r>
            </a:p>
          </p:txBody>
        </p:sp>
        <p:cxnSp>
          <p:nvCxnSpPr>
            <p:cNvPr id="33" name="Connector: Elbow 32">
              <a:extLst>
                <a:ext uri="{FF2B5EF4-FFF2-40B4-BE49-F238E27FC236}">
                  <a16:creationId xmlns:a16="http://schemas.microsoft.com/office/drawing/2014/main" id="{3541C947-49D1-0110-FC1E-BA1D72D3C994}"/>
                </a:ext>
              </a:extLst>
            </p:cNvPr>
            <p:cNvCxnSpPr>
              <a:cxnSpLocks/>
              <a:stCxn id="25" idx="0"/>
              <a:endCxn id="26" idx="0"/>
            </p:cNvCxnSpPr>
            <p:nvPr/>
          </p:nvCxnSpPr>
          <p:spPr>
            <a:xfrm rot="16200000" flipH="1">
              <a:off x="5542255" y="1149658"/>
              <a:ext cx="11383" cy="2065502"/>
            </a:xfrm>
            <a:prstGeom prst="bentConnector3">
              <a:avLst>
                <a:gd name="adj1" fmla="val -1338839"/>
              </a:avLst>
            </a:prstGeom>
            <a:ln>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mc:Choice xmlns:a14="http://schemas.microsoft.com/office/drawing/2010/main" Requires="a14">
          <p:sp>
            <p:nvSpPr>
              <p:cNvPr id="25" name="Rectangle 24">
                <a:extLst>
                  <a:ext uri="{FF2B5EF4-FFF2-40B4-BE49-F238E27FC236}">
                    <a16:creationId xmlns:a16="http://schemas.microsoft.com/office/drawing/2014/main" id="{242CA4D5-5D1B-E33A-8606-01CDEFCED3DE}"/>
                  </a:ext>
                </a:extLst>
              </p:cNvPr>
              <p:cNvSpPr/>
              <p:nvPr/>
            </p:nvSpPr>
            <p:spPr>
              <a:xfrm>
                <a:off x="3761531" y="2176718"/>
                <a:ext cx="1507329" cy="790419"/>
              </a:xfrm>
              <a:prstGeom prst="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rPr>
                  <a:t>Multipather</a:t>
                </a:r>
              </a:p>
              <a:p>
                <a:pPr algn="ctr"/>
                <a:r>
                  <a:rPr lang="en-US" sz="1600">
                    <a:solidFill>
                      <a:schemeClr val="tx1"/>
                    </a:solidFill>
                  </a:rPr>
                  <a:t>Create copies</a:t>
                </a:r>
              </a:p>
              <a:p>
                <a:pPr algn="ctr"/>
                <a14:m>
                  <m:oMathPara xmlns:m="http://schemas.openxmlformats.org/officeDocument/2006/math">
                    <m:oMathParaPr>
                      <m:jc m:val="centerGroup"/>
                    </m:oMathParaPr>
                    <m:oMath xmlns:m="http://schemas.openxmlformats.org/officeDocument/2006/math">
                      <m:sSup>
                        <m:sSupPr>
                          <m:ctrlPr>
                            <a:rPr lang="en-US" sz="1600" b="0" i="1" smtClean="0">
                              <a:solidFill>
                                <a:schemeClr val="tx1"/>
                              </a:solidFill>
                              <a:latin typeface="Cambria Math" panose="02040503050406030204" pitchFamily="18" charset="0"/>
                              <a:ea typeface="Cambria Math" panose="02040503050406030204" pitchFamily="18" charset="0"/>
                            </a:rPr>
                          </m:ctrlPr>
                        </m:sSupPr>
                        <m:e>
                          <m:r>
                            <a:rPr lang="en-US" sz="1600" b="0" i="1" smtClean="0">
                              <a:solidFill>
                                <a:schemeClr val="tx1"/>
                              </a:solidFill>
                              <a:latin typeface="Cambria Math" panose="02040503050406030204" pitchFamily="18" charset="0"/>
                              <a:ea typeface="Cambria Math" panose="02040503050406030204" pitchFamily="18" charset="0"/>
                            </a:rPr>
                            <m:t>𝑅</m:t>
                          </m:r>
                        </m:e>
                        <m:sup>
                          <m:r>
                            <a:rPr lang="en-US" sz="1600" b="0" i="1" smtClean="0">
                              <a:solidFill>
                                <a:schemeClr val="tx1"/>
                              </a:solidFill>
                              <a:latin typeface="Cambria Math" panose="02040503050406030204" pitchFamily="18" charset="0"/>
                              <a:ea typeface="Cambria Math" panose="02040503050406030204" pitchFamily="18" charset="0"/>
                            </a:rPr>
                            <m:t>𝐿</m:t>
                          </m:r>
                          <m:r>
                            <a:rPr lang="en-US" sz="1600" b="0" i="1" smtClean="0">
                              <a:solidFill>
                                <a:schemeClr val="tx1"/>
                              </a:solidFill>
                              <a:latin typeface="Cambria Math" panose="02040503050406030204" pitchFamily="18" charset="0"/>
                              <a:ea typeface="Cambria Math" panose="02040503050406030204" pitchFamily="18" charset="0"/>
                            </a:rPr>
                            <m:t>×</m:t>
                          </m:r>
                          <m:r>
                            <a:rPr lang="en-US" sz="1600" b="0" i="1" smtClean="0">
                              <a:solidFill>
                                <a:schemeClr val="tx1"/>
                              </a:solidFill>
                              <a:latin typeface="Cambria Math" panose="02040503050406030204" pitchFamily="18" charset="0"/>
                              <a:ea typeface="Cambria Math" panose="02040503050406030204" pitchFamily="18" charset="0"/>
                            </a:rPr>
                            <m:t>𝑑</m:t>
                          </m:r>
                        </m:sup>
                      </m:sSup>
                    </m:oMath>
                  </m:oMathPara>
                </a14:m>
                <a:endParaRPr lang="en-US" sz="1600">
                  <a:solidFill>
                    <a:schemeClr val="tx1"/>
                  </a:solidFill>
                </a:endParaRPr>
              </a:p>
            </p:txBody>
          </p:sp>
        </mc:Choice>
        <mc:Fallback>
          <p:sp>
            <p:nvSpPr>
              <p:cNvPr id="25" name="Rectangle 24">
                <a:extLst>
                  <a:ext uri="{FF2B5EF4-FFF2-40B4-BE49-F238E27FC236}">
                    <a16:creationId xmlns:a16="http://schemas.microsoft.com/office/drawing/2014/main" id="{242CA4D5-5D1B-E33A-8606-01CDEFCED3DE}"/>
                  </a:ext>
                </a:extLst>
              </p:cNvPr>
              <p:cNvSpPr>
                <a:spLocks noRot="1" noChangeAspect="1" noMove="1" noResize="1" noEditPoints="1" noAdjustHandles="1" noChangeArrowheads="1" noChangeShapeType="1" noTextEdit="1"/>
              </p:cNvSpPr>
              <p:nvPr/>
            </p:nvSpPr>
            <p:spPr>
              <a:xfrm>
                <a:off x="3761531" y="2176718"/>
                <a:ext cx="1507329" cy="790419"/>
              </a:xfrm>
              <a:prstGeom prst="rect">
                <a:avLst/>
              </a:prstGeom>
              <a:blipFill>
                <a:blip r:embed="rId5"/>
                <a:stretch>
                  <a:fillRect t="-3788"/>
                </a:stretch>
              </a:blipFill>
            </p:spPr>
            <p:txBody>
              <a:bodyPr/>
              <a:lstStyle/>
              <a:p>
                <a:r>
                  <a:rPr lang="en-US">
                    <a:noFill/>
                  </a:rPr>
                  <a:t> </a:t>
                </a:r>
              </a:p>
            </p:txBody>
          </p:sp>
        </mc:Fallback>
      </mc:AlternateContent>
      <p:cxnSp>
        <p:nvCxnSpPr>
          <p:cNvPr id="73" name="Connector: Elbow 72">
            <a:extLst>
              <a:ext uri="{FF2B5EF4-FFF2-40B4-BE49-F238E27FC236}">
                <a16:creationId xmlns:a16="http://schemas.microsoft.com/office/drawing/2014/main" id="{022E3468-6B7B-91B6-9765-36768FF2E6F2}"/>
              </a:ext>
            </a:extLst>
          </p:cNvPr>
          <p:cNvCxnSpPr>
            <a:cxnSpLocks/>
            <a:stCxn id="65" idx="2"/>
            <a:endCxn id="80" idx="3"/>
          </p:cNvCxnSpPr>
          <p:nvPr/>
        </p:nvCxnSpPr>
        <p:spPr>
          <a:xfrm rot="5400000">
            <a:off x="7636756" y="3350341"/>
            <a:ext cx="864825" cy="49063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75" name="TextBox 74">
                <a:extLst>
                  <a:ext uri="{FF2B5EF4-FFF2-40B4-BE49-F238E27FC236}">
                    <a16:creationId xmlns:a16="http://schemas.microsoft.com/office/drawing/2014/main" id="{5758F0C7-8603-8B6E-ABDA-3C74943EDE11}"/>
                  </a:ext>
                </a:extLst>
              </p:cNvPr>
              <p:cNvSpPr txBox="1"/>
              <p:nvPr/>
            </p:nvSpPr>
            <p:spPr>
              <a:xfrm>
                <a:off x="7053910" y="2208299"/>
                <a:ext cx="720951" cy="342979"/>
              </a:xfrm>
              <a:prstGeom prst="rect">
                <a:avLst/>
              </a:prstGeom>
              <a:noFill/>
              <a:ln>
                <a:noFill/>
              </a:ln>
            </p:spPr>
            <p:txBody>
              <a:bodyPr wrap="square">
                <a:spAutoFit/>
              </a:bodyPr>
              <a:lstStyle/>
              <a:p>
                <a:pPr algn="ctr"/>
                <a14:m>
                  <m:oMathPara xmlns:m="http://schemas.openxmlformats.org/officeDocument/2006/math">
                    <m:oMathParaPr>
                      <m:jc m:val="centerGroup"/>
                    </m:oMathParaPr>
                    <m:oMath xmlns:m="http://schemas.openxmlformats.org/officeDocument/2006/math">
                      <m:sSup>
                        <m:sSupPr>
                          <m:ctrlPr>
                            <a:rPr lang="en-US" sz="1600" b="0" i="1" smtClean="0">
                              <a:solidFill>
                                <a:srgbClr val="00529B"/>
                              </a:solidFill>
                              <a:latin typeface="Cambria Math" panose="02040503050406030204" pitchFamily="18" charset="0"/>
                              <a:ea typeface="Cambria Math" panose="02040503050406030204" pitchFamily="18" charset="0"/>
                            </a:rPr>
                          </m:ctrlPr>
                        </m:sSupPr>
                        <m:e>
                          <m:r>
                            <a:rPr lang="en-US" sz="1600" b="0" i="1" smtClean="0">
                              <a:solidFill>
                                <a:srgbClr val="00529B"/>
                              </a:solidFill>
                              <a:latin typeface="Cambria Math" panose="02040503050406030204" pitchFamily="18" charset="0"/>
                              <a:ea typeface="Cambria Math" panose="02040503050406030204" pitchFamily="18" charset="0"/>
                            </a:rPr>
                            <m:t>𝑅</m:t>
                          </m:r>
                        </m:e>
                        <m:sup>
                          <m:r>
                            <a:rPr lang="en-US" sz="1600" b="0" i="1" smtClean="0">
                              <a:solidFill>
                                <a:srgbClr val="00529B"/>
                              </a:solidFill>
                              <a:latin typeface="Cambria Math" panose="02040503050406030204" pitchFamily="18" charset="0"/>
                              <a:ea typeface="Cambria Math" panose="02040503050406030204" pitchFamily="18" charset="0"/>
                            </a:rPr>
                            <m:t>𝐿</m:t>
                          </m:r>
                          <m:r>
                            <a:rPr lang="en-US" sz="1600" b="0" i="1" smtClean="0">
                              <a:solidFill>
                                <a:srgbClr val="00529B"/>
                              </a:solidFill>
                              <a:latin typeface="Cambria Math" panose="02040503050406030204" pitchFamily="18" charset="0"/>
                              <a:ea typeface="Cambria Math" panose="02040503050406030204" pitchFamily="18" charset="0"/>
                            </a:rPr>
                            <m:t>×</m:t>
                          </m:r>
                          <m:r>
                            <a:rPr lang="en-US" sz="1600" b="0" i="1" smtClean="0">
                              <a:solidFill>
                                <a:srgbClr val="00529B"/>
                              </a:solidFill>
                              <a:latin typeface="Cambria Math" panose="02040503050406030204" pitchFamily="18" charset="0"/>
                              <a:ea typeface="Cambria Math" panose="02040503050406030204" pitchFamily="18" charset="0"/>
                            </a:rPr>
                            <m:t>𝑑</m:t>
                          </m:r>
                        </m:sup>
                      </m:sSup>
                    </m:oMath>
                  </m:oMathPara>
                </a14:m>
                <a:endParaRPr lang="en-US" sz="1600">
                  <a:solidFill>
                    <a:srgbClr val="00529B"/>
                  </a:solidFill>
                </a:endParaRPr>
              </a:p>
            </p:txBody>
          </p:sp>
        </mc:Choice>
        <mc:Fallback>
          <p:sp>
            <p:nvSpPr>
              <p:cNvPr id="75" name="TextBox 74">
                <a:extLst>
                  <a:ext uri="{FF2B5EF4-FFF2-40B4-BE49-F238E27FC236}">
                    <a16:creationId xmlns:a16="http://schemas.microsoft.com/office/drawing/2014/main" id="{5758F0C7-8603-8B6E-ABDA-3C74943EDE11}"/>
                  </a:ext>
                </a:extLst>
              </p:cNvPr>
              <p:cNvSpPr txBox="1">
                <a:spLocks noRot="1" noChangeAspect="1" noMove="1" noResize="1" noEditPoints="1" noAdjustHandles="1" noChangeArrowheads="1" noChangeShapeType="1" noTextEdit="1"/>
              </p:cNvSpPr>
              <p:nvPr/>
            </p:nvSpPr>
            <p:spPr>
              <a:xfrm>
                <a:off x="7053910" y="2208299"/>
                <a:ext cx="720951" cy="342979"/>
              </a:xfrm>
              <a:prstGeom prst="rect">
                <a:avLst/>
              </a:prstGeom>
              <a:blipFill>
                <a:blip r:embed="rId6"/>
                <a:stretch>
                  <a:fillRect/>
                </a:stretch>
              </a:blipFill>
              <a:ln>
                <a:noFill/>
              </a:ln>
            </p:spPr>
            <p:txBody>
              <a:bodyPr/>
              <a:lstStyle/>
              <a:p>
                <a:r>
                  <a:rPr lang="en-US">
                    <a:noFill/>
                  </a:rPr>
                  <a:t> </a:t>
                </a:r>
              </a:p>
            </p:txBody>
          </p:sp>
        </mc:Fallback>
      </mc:AlternateContent>
      <p:sp>
        <p:nvSpPr>
          <p:cNvPr id="77" name="Rectangle 76">
            <a:extLst>
              <a:ext uri="{FF2B5EF4-FFF2-40B4-BE49-F238E27FC236}">
                <a16:creationId xmlns:a16="http://schemas.microsoft.com/office/drawing/2014/main" id="{6AB9542C-CA3F-67EA-C0DC-C4E2D3C36BEB}"/>
              </a:ext>
            </a:extLst>
          </p:cNvPr>
          <p:cNvSpPr/>
          <p:nvPr/>
        </p:nvSpPr>
        <p:spPr>
          <a:xfrm>
            <a:off x="7026862" y="2637477"/>
            <a:ext cx="702016" cy="82886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rgbClr val="00529B"/>
                </a:solidFill>
              </a:rPr>
              <a:t>All </a:t>
            </a:r>
          </a:p>
          <a:p>
            <a:pPr algn="ctr"/>
            <a:r>
              <a:rPr lang="en-US" sz="1600">
                <a:solidFill>
                  <a:srgbClr val="00529B"/>
                </a:solidFill>
              </a:rPr>
              <a:t>3 </a:t>
            </a:r>
          </a:p>
          <a:p>
            <a:pPr algn="ctr"/>
            <a:r>
              <a:rPr lang="en-US" sz="1600">
                <a:solidFill>
                  <a:srgbClr val="00529B"/>
                </a:solidFill>
              </a:rPr>
              <a:t>Paths</a:t>
            </a:r>
          </a:p>
        </p:txBody>
      </p:sp>
      <p:sp>
        <p:nvSpPr>
          <p:cNvPr id="65" name="Rectangle 64">
            <a:extLst>
              <a:ext uri="{FF2B5EF4-FFF2-40B4-BE49-F238E27FC236}">
                <a16:creationId xmlns:a16="http://schemas.microsoft.com/office/drawing/2014/main" id="{228AA80E-F10E-6DDA-8548-3774A5377B9A}"/>
              </a:ext>
            </a:extLst>
          </p:cNvPr>
          <p:cNvSpPr/>
          <p:nvPr/>
        </p:nvSpPr>
        <p:spPr>
          <a:xfrm>
            <a:off x="7668631" y="1993937"/>
            <a:ext cx="1291703" cy="1169307"/>
          </a:xfrm>
          <a:prstGeom prst="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rPr>
              <a:t>Reverse </a:t>
            </a:r>
            <a:r>
              <a:rPr lang="en-US" sz="1600" err="1">
                <a:solidFill>
                  <a:schemeClr val="tx1"/>
                </a:solidFill>
              </a:rPr>
              <a:t>Multipather</a:t>
            </a:r>
            <a:r>
              <a:rPr lang="en-US" sz="1600">
                <a:solidFill>
                  <a:schemeClr val="tx1"/>
                </a:solidFill>
              </a:rPr>
              <a:t>, </a:t>
            </a:r>
            <a:r>
              <a:rPr lang="en-US" sz="1600" err="1">
                <a:solidFill>
                  <a:schemeClr val="tx1"/>
                </a:solidFill>
              </a:rPr>
              <a:t>Concat</a:t>
            </a:r>
            <a:r>
              <a:rPr lang="en-US" sz="1600">
                <a:solidFill>
                  <a:schemeClr val="tx1"/>
                </a:solidFill>
              </a:rPr>
              <a:t> along features</a:t>
            </a:r>
          </a:p>
        </p:txBody>
      </p:sp>
      <p:sp>
        <p:nvSpPr>
          <p:cNvPr id="80" name="Rectangle 79">
            <a:extLst>
              <a:ext uri="{FF2B5EF4-FFF2-40B4-BE49-F238E27FC236}">
                <a16:creationId xmlns:a16="http://schemas.microsoft.com/office/drawing/2014/main" id="{53499E9D-DC80-5FE1-8244-B73FEB7B8B8B}"/>
              </a:ext>
            </a:extLst>
          </p:cNvPr>
          <p:cNvSpPr/>
          <p:nvPr/>
        </p:nvSpPr>
        <p:spPr>
          <a:xfrm>
            <a:off x="6633228" y="3609664"/>
            <a:ext cx="1190625" cy="836810"/>
          </a:xfrm>
          <a:prstGeom prst="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rPr>
              <a:t>Mean </a:t>
            </a:r>
          </a:p>
          <a:p>
            <a:pPr algn="ctr"/>
            <a:r>
              <a:rPr lang="en-US" sz="1600">
                <a:solidFill>
                  <a:schemeClr val="tx1"/>
                </a:solidFill>
              </a:rPr>
              <a:t>Pooling along L</a:t>
            </a:r>
          </a:p>
        </p:txBody>
      </p:sp>
      <mc:AlternateContent xmlns:mc="http://schemas.openxmlformats.org/markup-compatibility/2006">
        <mc:Choice xmlns:a14="http://schemas.microsoft.com/office/drawing/2010/main" Requires="a14">
          <p:sp>
            <p:nvSpPr>
              <p:cNvPr id="86" name="TextBox 85">
                <a:extLst>
                  <a:ext uri="{FF2B5EF4-FFF2-40B4-BE49-F238E27FC236}">
                    <a16:creationId xmlns:a16="http://schemas.microsoft.com/office/drawing/2014/main" id="{DF1BAE05-2968-E9A8-CC03-505CBE49B8A7}"/>
                  </a:ext>
                </a:extLst>
              </p:cNvPr>
              <p:cNvSpPr txBox="1"/>
              <p:nvPr/>
            </p:nvSpPr>
            <p:spPr>
              <a:xfrm>
                <a:off x="8393751" y="3525296"/>
                <a:ext cx="700906" cy="342979"/>
              </a:xfrm>
              <a:prstGeom prst="rect">
                <a:avLst/>
              </a:prstGeom>
              <a:noFill/>
              <a:ln>
                <a:noFill/>
              </a:ln>
            </p:spPr>
            <p:txBody>
              <a:bodyPr wrap="square">
                <a:spAutoFit/>
              </a:bodyPr>
              <a:lstStyle/>
              <a:p>
                <a:pPr algn="ctr"/>
                <a14:m>
                  <m:oMathPara xmlns:m="http://schemas.openxmlformats.org/officeDocument/2006/math">
                    <m:oMathParaPr>
                      <m:jc m:val="centerGroup"/>
                    </m:oMathParaPr>
                    <m:oMath xmlns:m="http://schemas.openxmlformats.org/officeDocument/2006/math">
                      <m:sSup>
                        <m:sSupPr>
                          <m:ctrlPr>
                            <a:rPr lang="en-US" sz="1600" b="0" i="1" smtClean="0">
                              <a:solidFill>
                                <a:srgbClr val="00529B"/>
                              </a:solidFill>
                              <a:latin typeface="Cambria Math" panose="02040503050406030204" pitchFamily="18" charset="0"/>
                              <a:ea typeface="Cambria Math" panose="02040503050406030204" pitchFamily="18" charset="0"/>
                            </a:rPr>
                          </m:ctrlPr>
                        </m:sSupPr>
                        <m:e>
                          <m:r>
                            <a:rPr lang="en-US" sz="1600" b="0" i="1" smtClean="0">
                              <a:solidFill>
                                <a:srgbClr val="00529B"/>
                              </a:solidFill>
                              <a:latin typeface="Cambria Math" panose="02040503050406030204" pitchFamily="18" charset="0"/>
                              <a:ea typeface="Cambria Math" panose="02040503050406030204" pitchFamily="18" charset="0"/>
                            </a:rPr>
                            <m:t>𝑅</m:t>
                          </m:r>
                        </m:e>
                        <m:sup>
                          <m:r>
                            <a:rPr lang="en-US" sz="1600" b="0" i="1" smtClean="0">
                              <a:solidFill>
                                <a:srgbClr val="00529B"/>
                              </a:solidFill>
                              <a:latin typeface="Cambria Math" panose="02040503050406030204" pitchFamily="18" charset="0"/>
                              <a:ea typeface="Cambria Math" panose="02040503050406030204" pitchFamily="18" charset="0"/>
                            </a:rPr>
                            <m:t>𝐿</m:t>
                          </m:r>
                          <m:r>
                            <a:rPr lang="en-US" sz="1600" b="0" i="1" smtClean="0">
                              <a:solidFill>
                                <a:srgbClr val="00529B"/>
                              </a:solidFill>
                              <a:latin typeface="Cambria Math" panose="02040503050406030204" pitchFamily="18" charset="0"/>
                              <a:ea typeface="Cambria Math" panose="02040503050406030204" pitchFamily="18" charset="0"/>
                            </a:rPr>
                            <m:t>×3</m:t>
                          </m:r>
                          <m:r>
                            <a:rPr lang="en-US" sz="1600" b="0" i="1" smtClean="0">
                              <a:solidFill>
                                <a:srgbClr val="00529B"/>
                              </a:solidFill>
                              <a:latin typeface="Cambria Math" panose="02040503050406030204" pitchFamily="18" charset="0"/>
                              <a:ea typeface="Cambria Math" panose="02040503050406030204" pitchFamily="18" charset="0"/>
                            </a:rPr>
                            <m:t>𝑑</m:t>
                          </m:r>
                        </m:sup>
                      </m:sSup>
                    </m:oMath>
                  </m:oMathPara>
                </a14:m>
                <a:endParaRPr lang="en-US" sz="1600">
                  <a:solidFill>
                    <a:srgbClr val="00529B"/>
                  </a:solidFill>
                </a:endParaRPr>
              </a:p>
            </p:txBody>
          </p:sp>
        </mc:Choice>
        <mc:Fallback>
          <p:sp>
            <p:nvSpPr>
              <p:cNvPr id="86" name="TextBox 85">
                <a:extLst>
                  <a:ext uri="{FF2B5EF4-FFF2-40B4-BE49-F238E27FC236}">
                    <a16:creationId xmlns:a16="http://schemas.microsoft.com/office/drawing/2014/main" id="{DF1BAE05-2968-E9A8-CC03-505CBE49B8A7}"/>
                  </a:ext>
                </a:extLst>
              </p:cNvPr>
              <p:cNvSpPr txBox="1">
                <a:spLocks noRot="1" noChangeAspect="1" noMove="1" noResize="1" noEditPoints="1" noAdjustHandles="1" noChangeArrowheads="1" noChangeShapeType="1" noTextEdit="1"/>
              </p:cNvSpPr>
              <p:nvPr/>
            </p:nvSpPr>
            <p:spPr>
              <a:xfrm>
                <a:off x="8393751" y="3525296"/>
                <a:ext cx="700906" cy="342979"/>
              </a:xfrm>
              <a:prstGeom prst="rect">
                <a:avLst/>
              </a:prstGeom>
              <a:blipFill>
                <a:blip r:embed="rId7"/>
                <a:stretch>
                  <a:fillRect l="-870"/>
                </a:stretch>
              </a:blipFill>
              <a:ln>
                <a:no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1" name="Rectangle 90">
                <a:extLst>
                  <a:ext uri="{FF2B5EF4-FFF2-40B4-BE49-F238E27FC236}">
                    <a16:creationId xmlns:a16="http://schemas.microsoft.com/office/drawing/2014/main" id="{66E713D1-E827-BF64-4B3E-D4CA38481015}"/>
                  </a:ext>
                </a:extLst>
              </p:cNvPr>
              <p:cNvSpPr/>
              <p:nvPr/>
            </p:nvSpPr>
            <p:spPr>
              <a:xfrm>
                <a:off x="4217540" y="3612075"/>
                <a:ext cx="1671009" cy="836810"/>
              </a:xfrm>
              <a:prstGeom prst="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rPr>
                  <a:t>Linear Layer and softmax, </a:t>
                </a:r>
                <a14:m>
                  <m:oMath xmlns:m="http://schemas.openxmlformats.org/officeDocument/2006/math">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𝑔</m:t>
                        </m:r>
                      </m:e>
                      <m:sub>
                        <m:r>
                          <a:rPr lang="en-US" sz="1600" b="0" i="1" smtClean="0">
                            <a:solidFill>
                              <a:schemeClr val="tx1"/>
                            </a:solidFill>
                            <a:latin typeface="Cambria Math" panose="02040503050406030204" pitchFamily="18" charset="0"/>
                          </a:rPr>
                          <m:t>𝑖</m:t>
                        </m:r>
                      </m:sub>
                    </m:sSub>
                  </m:oMath>
                </a14:m>
                <a:endParaRPr lang="en-US" sz="1600">
                  <a:solidFill>
                    <a:schemeClr val="tx1"/>
                  </a:solidFill>
                </a:endParaRPr>
              </a:p>
            </p:txBody>
          </p:sp>
        </mc:Choice>
        <mc:Fallback>
          <p:sp>
            <p:nvSpPr>
              <p:cNvPr id="91" name="Rectangle 90">
                <a:extLst>
                  <a:ext uri="{FF2B5EF4-FFF2-40B4-BE49-F238E27FC236}">
                    <a16:creationId xmlns:a16="http://schemas.microsoft.com/office/drawing/2014/main" id="{66E713D1-E827-BF64-4B3E-D4CA38481015}"/>
                  </a:ext>
                </a:extLst>
              </p:cNvPr>
              <p:cNvSpPr>
                <a:spLocks noRot="1" noChangeAspect="1" noMove="1" noResize="1" noEditPoints="1" noAdjustHandles="1" noChangeArrowheads="1" noChangeShapeType="1" noTextEdit="1"/>
              </p:cNvSpPr>
              <p:nvPr/>
            </p:nvSpPr>
            <p:spPr>
              <a:xfrm>
                <a:off x="4217540" y="3612075"/>
                <a:ext cx="1671009" cy="836810"/>
              </a:xfrm>
              <a:prstGeom prst="rect">
                <a:avLst/>
              </a:prstGeom>
              <a:blipFill>
                <a:blip r:embed="rId8"/>
                <a:stretch>
                  <a:fillRect/>
                </a:stretch>
              </a:blipFill>
            </p:spPr>
            <p:txBody>
              <a:bodyPr/>
              <a:lstStyle/>
              <a:p>
                <a:r>
                  <a:rPr lang="en-US">
                    <a:noFill/>
                  </a:rPr>
                  <a:t> </a:t>
                </a:r>
              </a:p>
            </p:txBody>
          </p:sp>
        </mc:Fallback>
      </mc:AlternateContent>
      <p:cxnSp>
        <p:nvCxnSpPr>
          <p:cNvPr id="95" name="Straight Arrow Connector 94">
            <a:extLst>
              <a:ext uri="{FF2B5EF4-FFF2-40B4-BE49-F238E27FC236}">
                <a16:creationId xmlns:a16="http://schemas.microsoft.com/office/drawing/2014/main" id="{78423820-F4F6-8977-AFB4-D0853634EB0E}"/>
              </a:ext>
            </a:extLst>
          </p:cNvPr>
          <p:cNvCxnSpPr>
            <a:cxnSpLocks/>
            <a:stCxn id="80" idx="1"/>
            <a:endCxn id="91" idx="3"/>
          </p:cNvCxnSpPr>
          <p:nvPr/>
        </p:nvCxnSpPr>
        <p:spPr>
          <a:xfrm flipH="1">
            <a:off x="5888549" y="4028069"/>
            <a:ext cx="744679" cy="24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99" name="TextBox 98">
                <a:extLst>
                  <a:ext uri="{FF2B5EF4-FFF2-40B4-BE49-F238E27FC236}">
                    <a16:creationId xmlns:a16="http://schemas.microsoft.com/office/drawing/2014/main" id="{426931EC-4FB2-7275-245D-298728B8377A}"/>
                  </a:ext>
                </a:extLst>
              </p:cNvPr>
              <p:cNvSpPr txBox="1"/>
              <p:nvPr/>
            </p:nvSpPr>
            <p:spPr>
              <a:xfrm>
                <a:off x="5924479" y="3656210"/>
                <a:ext cx="700906" cy="342979"/>
              </a:xfrm>
              <a:prstGeom prst="rect">
                <a:avLst/>
              </a:prstGeom>
              <a:noFill/>
              <a:ln>
                <a:noFill/>
              </a:ln>
            </p:spPr>
            <p:txBody>
              <a:bodyPr wrap="square">
                <a:spAutoFit/>
              </a:bodyPr>
              <a:lstStyle/>
              <a:p>
                <a:pPr algn="ctr"/>
                <a14:m>
                  <m:oMathPara xmlns:m="http://schemas.openxmlformats.org/officeDocument/2006/math">
                    <m:oMathParaPr>
                      <m:jc m:val="centerGroup"/>
                    </m:oMathParaPr>
                    <m:oMath xmlns:m="http://schemas.openxmlformats.org/officeDocument/2006/math">
                      <m:sSup>
                        <m:sSupPr>
                          <m:ctrlPr>
                            <a:rPr lang="en-US" sz="1600" b="0" i="1" smtClean="0">
                              <a:solidFill>
                                <a:srgbClr val="00529B"/>
                              </a:solidFill>
                              <a:latin typeface="Cambria Math" panose="02040503050406030204" pitchFamily="18" charset="0"/>
                              <a:ea typeface="Cambria Math" panose="02040503050406030204" pitchFamily="18" charset="0"/>
                            </a:rPr>
                          </m:ctrlPr>
                        </m:sSupPr>
                        <m:e>
                          <m:r>
                            <a:rPr lang="en-US" sz="1600" b="0" i="1" smtClean="0">
                              <a:solidFill>
                                <a:srgbClr val="00529B"/>
                              </a:solidFill>
                              <a:latin typeface="Cambria Math" panose="02040503050406030204" pitchFamily="18" charset="0"/>
                              <a:ea typeface="Cambria Math" panose="02040503050406030204" pitchFamily="18" charset="0"/>
                            </a:rPr>
                            <m:t>𝑅</m:t>
                          </m:r>
                        </m:e>
                        <m:sup>
                          <m:r>
                            <a:rPr lang="en-US" sz="1600" b="0" i="1" smtClean="0">
                              <a:solidFill>
                                <a:srgbClr val="00529B"/>
                              </a:solidFill>
                              <a:latin typeface="Cambria Math" panose="02040503050406030204" pitchFamily="18" charset="0"/>
                              <a:ea typeface="Cambria Math" panose="02040503050406030204" pitchFamily="18" charset="0"/>
                            </a:rPr>
                            <m:t>1×3</m:t>
                          </m:r>
                          <m:r>
                            <a:rPr lang="en-US" sz="1600" b="0" i="1" smtClean="0">
                              <a:solidFill>
                                <a:srgbClr val="00529B"/>
                              </a:solidFill>
                              <a:latin typeface="Cambria Math" panose="02040503050406030204" pitchFamily="18" charset="0"/>
                              <a:ea typeface="Cambria Math" panose="02040503050406030204" pitchFamily="18" charset="0"/>
                            </a:rPr>
                            <m:t>𝑑</m:t>
                          </m:r>
                        </m:sup>
                      </m:sSup>
                    </m:oMath>
                  </m:oMathPara>
                </a14:m>
                <a:endParaRPr lang="en-US" sz="1600">
                  <a:solidFill>
                    <a:srgbClr val="00529B"/>
                  </a:solidFill>
                </a:endParaRPr>
              </a:p>
            </p:txBody>
          </p:sp>
        </mc:Choice>
        <mc:Fallback>
          <p:sp>
            <p:nvSpPr>
              <p:cNvPr id="99" name="TextBox 98">
                <a:extLst>
                  <a:ext uri="{FF2B5EF4-FFF2-40B4-BE49-F238E27FC236}">
                    <a16:creationId xmlns:a16="http://schemas.microsoft.com/office/drawing/2014/main" id="{426931EC-4FB2-7275-245D-298728B8377A}"/>
                  </a:ext>
                </a:extLst>
              </p:cNvPr>
              <p:cNvSpPr txBox="1">
                <a:spLocks noRot="1" noChangeAspect="1" noMove="1" noResize="1" noEditPoints="1" noAdjustHandles="1" noChangeArrowheads="1" noChangeShapeType="1" noTextEdit="1"/>
              </p:cNvSpPr>
              <p:nvPr/>
            </p:nvSpPr>
            <p:spPr>
              <a:xfrm>
                <a:off x="5924479" y="3656210"/>
                <a:ext cx="700906" cy="342979"/>
              </a:xfrm>
              <a:prstGeom prst="rect">
                <a:avLst/>
              </a:prstGeom>
              <a:blipFill>
                <a:blip r:embed="rId9"/>
                <a:stretch>
                  <a:fillRect/>
                </a:stretch>
              </a:blipFill>
              <a:ln>
                <a:noFill/>
              </a:ln>
            </p:spPr>
            <p:txBody>
              <a:bodyPr/>
              <a:lstStyle/>
              <a:p>
                <a:r>
                  <a:rPr lang="en-US">
                    <a:noFill/>
                  </a:rPr>
                  <a:t> </a:t>
                </a:r>
              </a:p>
            </p:txBody>
          </p:sp>
        </mc:Fallback>
      </mc:AlternateContent>
      <p:sp>
        <p:nvSpPr>
          <p:cNvPr id="116" name="Flowchart: Summing Junction 115">
            <a:extLst>
              <a:ext uri="{FF2B5EF4-FFF2-40B4-BE49-F238E27FC236}">
                <a16:creationId xmlns:a16="http://schemas.microsoft.com/office/drawing/2014/main" id="{ECEF20FB-BBF4-48C1-09BE-FCBEEF36FA35}"/>
              </a:ext>
            </a:extLst>
          </p:cNvPr>
          <p:cNvSpPr/>
          <p:nvPr/>
        </p:nvSpPr>
        <p:spPr>
          <a:xfrm>
            <a:off x="3664091" y="4313592"/>
            <a:ext cx="457200" cy="429807"/>
          </a:xfrm>
          <a:prstGeom prst="flowChartSummingJunction">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a:p>
        </p:txBody>
      </p:sp>
      <p:cxnSp>
        <p:nvCxnSpPr>
          <p:cNvPr id="117" name="Connector: Elbow 116">
            <a:extLst>
              <a:ext uri="{FF2B5EF4-FFF2-40B4-BE49-F238E27FC236}">
                <a16:creationId xmlns:a16="http://schemas.microsoft.com/office/drawing/2014/main" id="{79FB8352-7537-A6BB-5D2E-86BF8CC5358C}"/>
              </a:ext>
            </a:extLst>
          </p:cNvPr>
          <p:cNvCxnSpPr>
            <a:cxnSpLocks/>
            <a:stCxn id="91" idx="1"/>
            <a:endCxn id="116" idx="0"/>
          </p:cNvCxnSpPr>
          <p:nvPr/>
        </p:nvCxnSpPr>
        <p:spPr>
          <a:xfrm rot="10800000" flipV="1">
            <a:off x="3892692" y="4030480"/>
            <a:ext cx="324849" cy="283112"/>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0" name="Connector: Elbow 119">
            <a:extLst>
              <a:ext uri="{FF2B5EF4-FFF2-40B4-BE49-F238E27FC236}">
                <a16:creationId xmlns:a16="http://schemas.microsoft.com/office/drawing/2014/main" id="{004A462D-DCEE-4E7F-C2E9-D812035D79CA}"/>
              </a:ext>
            </a:extLst>
          </p:cNvPr>
          <p:cNvCxnSpPr>
            <a:cxnSpLocks/>
            <a:stCxn id="65" idx="2"/>
            <a:endCxn id="116" idx="6"/>
          </p:cNvCxnSpPr>
          <p:nvPr/>
        </p:nvCxnSpPr>
        <p:spPr>
          <a:xfrm rot="5400000">
            <a:off x="5535261" y="1749274"/>
            <a:ext cx="1365252" cy="4193192"/>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30" name="TextBox 129">
                <a:extLst>
                  <a:ext uri="{FF2B5EF4-FFF2-40B4-BE49-F238E27FC236}">
                    <a16:creationId xmlns:a16="http://schemas.microsoft.com/office/drawing/2014/main" id="{4F6304A3-A2D7-3B95-FE9F-018EE6CE56A2}"/>
                  </a:ext>
                </a:extLst>
              </p:cNvPr>
              <p:cNvSpPr txBox="1"/>
              <p:nvPr/>
            </p:nvSpPr>
            <p:spPr>
              <a:xfrm>
                <a:off x="3581064" y="3649856"/>
                <a:ext cx="669290" cy="338554"/>
              </a:xfrm>
              <a:prstGeom prst="rect">
                <a:avLst/>
              </a:prstGeom>
              <a:noFill/>
              <a:ln>
                <a:noFill/>
              </a:ln>
            </p:spPr>
            <p:txBody>
              <a:bodyPr wrap="square">
                <a:spAutoFit/>
              </a:bodyPr>
              <a:lstStyle/>
              <a:p>
                <a:pPr algn="ctr"/>
                <a14:m>
                  <m:oMathPara xmlns:m="http://schemas.openxmlformats.org/officeDocument/2006/math">
                    <m:oMathParaPr>
                      <m:jc m:val="centerGroup"/>
                    </m:oMathParaPr>
                    <m:oMath xmlns:m="http://schemas.openxmlformats.org/officeDocument/2006/math">
                      <m:sSup>
                        <m:sSupPr>
                          <m:ctrlPr>
                            <a:rPr lang="en-US" sz="1600" b="0" i="1" smtClean="0">
                              <a:solidFill>
                                <a:srgbClr val="00529B"/>
                              </a:solidFill>
                              <a:latin typeface="Cambria Math" panose="02040503050406030204" pitchFamily="18" charset="0"/>
                              <a:ea typeface="Cambria Math" panose="02040503050406030204" pitchFamily="18" charset="0"/>
                            </a:rPr>
                          </m:ctrlPr>
                        </m:sSupPr>
                        <m:e>
                          <m:r>
                            <a:rPr lang="en-US" sz="1600" b="0" i="1" smtClean="0">
                              <a:solidFill>
                                <a:srgbClr val="00529B"/>
                              </a:solidFill>
                              <a:latin typeface="Cambria Math" panose="02040503050406030204" pitchFamily="18" charset="0"/>
                              <a:ea typeface="Cambria Math" panose="02040503050406030204" pitchFamily="18" charset="0"/>
                            </a:rPr>
                            <m:t>𝑅</m:t>
                          </m:r>
                        </m:e>
                        <m:sup>
                          <m:r>
                            <a:rPr lang="en-US" sz="1600" b="0" i="1" smtClean="0">
                              <a:solidFill>
                                <a:srgbClr val="00529B"/>
                              </a:solidFill>
                              <a:latin typeface="Cambria Math" panose="02040503050406030204" pitchFamily="18" charset="0"/>
                              <a:ea typeface="Cambria Math" panose="02040503050406030204" pitchFamily="18" charset="0"/>
                            </a:rPr>
                            <m:t>1×3</m:t>
                          </m:r>
                        </m:sup>
                      </m:sSup>
                    </m:oMath>
                  </m:oMathPara>
                </a14:m>
                <a:endParaRPr lang="en-US" sz="1600">
                  <a:solidFill>
                    <a:srgbClr val="00529B"/>
                  </a:solidFill>
                </a:endParaRPr>
              </a:p>
            </p:txBody>
          </p:sp>
        </mc:Choice>
        <mc:Fallback>
          <p:sp>
            <p:nvSpPr>
              <p:cNvPr id="130" name="TextBox 129">
                <a:extLst>
                  <a:ext uri="{FF2B5EF4-FFF2-40B4-BE49-F238E27FC236}">
                    <a16:creationId xmlns:a16="http://schemas.microsoft.com/office/drawing/2014/main" id="{4F6304A3-A2D7-3B95-FE9F-018EE6CE56A2}"/>
                  </a:ext>
                </a:extLst>
              </p:cNvPr>
              <p:cNvSpPr txBox="1">
                <a:spLocks noRot="1" noChangeAspect="1" noMove="1" noResize="1" noEditPoints="1" noAdjustHandles="1" noChangeArrowheads="1" noChangeShapeType="1" noTextEdit="1"/>
              </p:cNvSpPr>
              <p:nvPr/>
            </p:nvSpPr>
            <p:spPr>
              <a:xfrm>
                <a:off x="3581064" y="3649856"/>
                <a:ext cx="669290" cy="338554"/>
              </a:xfrm>
              <a:prstGeom prst="rect">
                <a:avLst/>
              </a:prstGeom>
              <a:blipFill>
                <a:blip r:embed="rId10"/>
                <a:stretch>
                  <a:fillRect/>
                </a:stretch>
              </a:blipFill>
              <a:ln>
                <a:noFill/>
              </a:ln>
            </p:spPr>
            <p:txBody>
              <a:bodyPr/>
              <a:lstStyle/>
              <a:p>
                <a:r>
                  <a:rPr lang="en-US">
                    <a:noFill/>
                  </a:rPr>
                  <a:t> </a:t>
                </a:r>
              </a:p>
            </p:txBody>
          </p:sp>
        </mc:Fallback>
      </mc:AlternateContent>
      <p:cxnSp>
        <p:nvCxnSpPr>
          <p:cNvPr id="147" name="Straight Arrow Connector 146">
            <a:extLst>
              <a:ext uri="{FF2B5EF4-FFF2-40B4-BE49-F238E27FC236}">
                <a16:creationId xmlns:a16="http://schemas.microsoft.com/office/drawing/2014/main" id="{6E26FE06-E46F-FFF5-D996-38EFC446CC70}"/>
              </a:ext>
            </a:extLst>
          </p:cNvPr>
          <p:cNvCxnSpPr>
            <a:cxnSpLocks/>
            <a:stCxn id="26" idx="3"/>
            <a:endCxn id="65" idx="1"/>
          </p:cNvCxnSpPr>
          <p:nvPr/>
        </p:nvCxnSpPr>
        <p:spPr>
          <a:xfrm>
            <a:off x="7038975" y="2571888"/>
            <a:ext cx="629656" cy="67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1" name="Straight Arrow Connector 160">
            <a:extLst>
              <a:ext uri="{FF2B5EF4-FFF2-40B4-BE49-F238E27FC236}">
                <a16:creationId xmlns:a16="http://schemas.microsoft.com/office/drawing/2014/main" id="{C76A1D20-3499-1536-CA68-D36AD0A5FE50}"/>
              </a:ext>
            </a:extLst>
          </p:cNvPr>
          <p:cNvCxnSpPr>
            <a:cxnSpLocks/>
            <a:stCxn id="116" idx="2"/>
          </p:cNvCxnSpPr>
          <p:nvPr/>
        </p:nvCxnSpPr>
        <p:spPr>
          <a:xfrm flipH="1" flipV="1">
            <a:off x="3307445" y="4528495"/>
            <a:ext cx="356646"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64" name="TextBox 163">
                <a:extLst>
                  <a:ext uri="{FF2B5EF4-FFF2-40B4-BE49-F238E27FC236}">
                    <a16:creationId xmlns:a16="http://schemas.microsoft.com/office/drawing/2014/main" id="{D20695C7-F375-1449-F7A3-0FF736512F18}"/>
                  </a:ext>
                </a:extLst>
              </p:cNvPr>
              <p:cNvSpPr txBox="1"/>
              <p:nvPr/>
            </p:nvSpPr>
            <p:spPr>
              <a:xfrm>
                <a:off x="3154959" y="4144533"/>
                <a:ext cx="559409" cy="342979"/>
              </a:xfrm>
              <a:prstGeom prst="rect">
                <a:avLst/>
              </a:prstGeom>
              <a:noFill/>
              <a:ln>
                <a:noFill/>
              </a:ln>
            </p:spPr>
            <p:txBody>
              <a:bodyPr wrap="square">
                <a:spAutoFit/>
              </a:bodyPr>
              <a:lstStyle/>
              <a:p>
                <a:pPr algn="ctr"/>
                <a14:m>
                  <m:oMathPara xmlns:m="http://schemas.openxmlformats.org/officeDocument/2006/math">
                    <m:oMathParaPr>
                      <m:jc m:val="centerGroup"/>
                    </m:oMathParaPr>
                    <m:oMath xmlns:m="http://schemas.openxmlformats.org/officeDocument/2006/math">
                      <m:sSup>
                        <m:sSupPr>
                          <m:ctrlPr>
                            <a:rPr lang="en-US" sz="1600" b="0" i="1" smtClean="0">
                              <a:solidFill>
                                <a:srgbClr val="00529B"/>
                              </a:solidFill>
                              <a:latin typeface="Cambria Math" panose="02040503050406030204" pitchFamily="18" charset="0"/>
                              <a:ea typeface="Cambria Math" panose="02040503050406030204" pitchFamily="18" charset="0"/>
                            </a:rPr>
                          </m:ctrlPr>
                        </m:sSupPr>
                        <m:e>
                          <m:r>
                            <a:rPr lang="en-US" sz="1600" b="0" i="1" smtClean="0">
                              <a:solidFill>
                                <a:srgbClr val="00529B"/>
                              </a:solidFill>
                              <a:latin typeface="Cambria Math" panose="02040503050406030204" pitchFamily="18" charset="0"/>
                              <a:ea typeface="Cambria Math" panose="02040503050406030204" pitchFamily="18" charset="0"/>
                            </a:rPr>
                            <m:t>𝑅</m:t>
                          </m:r>
                        </m:e>
                        <m:sup>
                          <m:r>
                            <a:rPr lang="en-US" sz="1600" b="0" i="1" smtClean="0">
                              <a:solidFill>
                                <a:srgbClr val="00529B"/>
                              </a:solidFill>
                              <a:latin typeface="Cambria Math" panose="02040503050406030204" pitchFamily="18" charset="0"/>
                              <a:ea typeface="Cambria Math" panose="02040503050406030204" pitchFamily="18" charset="0"/>
                            </a:rPr>
                            <m:t>𝐿</m:t>
                          </m:r>
                          <m:r>
                            <a:rPr lang="en-US" sz="1600" b="0" i="1" smtClean="0">
                              <a:solidFill>
                                <a:srgbClr val="00529B"/>
                              </a:solidFill>
                              <a:latin typeface="Cambria Math" panose="02040503050406030204" pitchFamily="18" charset="0"/>
                              <a:ea typeface="Cambria Math" panose="02040503050406030204" pitchFamily="18" charset="0"/>
                            </a:rPr>
                            <m:t>×</m:t>
                          </m:r>
                          <m:r>
                            <a:rPr lang="en-US" sz="1600" b="0" i="1" smtClean="0">
                              <a:solidFill>
                                <a:srgbClr val="00529B"/>
                              </a:solidFill>
                              <a:latin typeface="Cambria Math" panose="02040503050406030204" pitchFamily="18" charset="0"/>
                              <a:ea typeface="Cambria Math" panose="02040503050406030204" pitchFamily="18" charset="0"/>
                            </a:rPr>
                            <m:t>𝑑</m:t>
                          </m:r>
                        </m:sup>
                      </m:sSup>
                    </m:oMath>
                  </m:oMathPara>
                </a14:m>
                <a:endParaRPr lang="en-US" sz="1600">
                  <a:solidFill>
                    <a:srgbClr val="00529B"/>
                  </a:solidFill>
                </a:endParaRPr>
              </a:p>
            </p:txBody>
          </p:sp>
        </mc:Choice>
        <mc:Fallback>
          <p:sp>
            <p:nvSpPr>
              <p:cNvPr id="164" name="TextBox 163">
                <a:extLst>
                  <a:ext uri="{FF2B5EF4-FFF2-40B4-BE49-F238E27FC236}">
                    <a16:creationId xmlns:a16="http://schemas.microsoft.com/office/drawing/2014/main" id="{D20695C7-F375-1449-F7A3-0FF736512F18}"/>
                  </a:ext>
                </a:extLst>
              </p:cNvPr>
              <p:cNvSpPr txBox="1">
                <a:spLocks noRot="1" noChangeAspect="1" noMove="1" noResize="1" noEditPoints="1" noAdjustHandles="1" noChangeArrowheads="1" noChangeShapeType="1" noTextEdit="1"/>
              </p:cNvSpPr>
              <p:nvPr/>
            </p:nvSpPr>
            <p:spPr>
              <a:xfrm>
                <a:off x="3154959" y="4144533"/>
                <a:ext cx="559409" cy="342979"/>
              </a:xfrm>
              <a:prstGeom prst="rect">
                <a:avLst/>
              </a:prstGeom>
              <a:blipFill>
                <a:blip r:embed="rId11"/>
                <a:stretch>
                  <a:fillRect l="-6593"/>
                </a:stretch>
              </a:blipFill>
              <a:ln>
                <a:no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70" name="Rectangle 169">
                <a:extLst>
                  <a:ext uri="{FF2B5EF4-FFF2-40B4-BE49-F238E27FC236}">
                    <a16:creationId xmlns:a16="http://schemas.microsoft.com/office/drawing/2014/main" id="{F0E7F093-7D8E-5ADB-E8CA-A3306000F383}"/>
                  </a:ext>
                </a:extLst>
              </p:cNvPr>
              <p:cNvSpPr/>
              <p:nvPr/>
            </p:nvSpPr>
            <p:spPr>
              <a:xfrm>
                <a:off x="8511665" y="1505482"/>
                <a:ext cx="573465" cy="37071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600" i="1" smtClean="0">
                          <a:solidFill>
                            <a:srgbClr val="00529B"/>
                          </a:solidFill>
                          <a:latin typeface="Cambria Math" panose="02040503050406030204" pitchFamily="18" charset="0"/>
                          <a:ea typeface="Cambria Math" panose="02040503050406030204" pitchFamily="18" charset="0"/>
                        </a:rPr>
                        <m:t>×</m:t>
                      </m:r>
                      <m:r>
                        <a:rPr lang="en-US" sz="1600" b="0" i="1" smtClean="0">
                          <a:solidFill>
                            <a:srgbClr val="00529B"/>
                          </a:solidFill>
                          <a:latin typeface="Cambria Math" panose="02040503050406030204" pitchFamily="18" charset="0"/>
                          <a:ea typeface="Cambria Math" panose="02040503050406030204" pitchFamily="18" charset="0"/>
                        </a:rPr>
                        <m:t>𝑁</m:t>
                      </m:r>
                    </m:oMath>
                  </m:oMathPara>
                </a14:m>
                <a:endParaRPr lang="en-US" sz="1600">
                  <a:solidFill>
                    <a:srgbClr val="00529B"/>
                  </a:solidFill>
                </a:endParaRPr>
              </a:p>
            </p:txBody>
          </p:sp>
        </mc:Choice>
        <mc:Fallback>
          <p:sp>
            <p:nvSpPr>
              <p:cNvPr id="170" name="Rectangle 169">
                <a:extLst>
                  <a:ext uri="{FF2B5EF4-FFF2-40B4-BE49-F238E27FC236}">
                    <a16:creationId xmlns:a16="http://schemas.microsoft.com/office/drawing/2014/main" id="{F0E7F093-7D8E-5ADB-E8CA-A3306000F383}"/>
                  </a:ext>
                </a:extLst>
              </p:cNvPr>
              <p:cNvSpPr>
                <a:spLocks noRot="1" noChangeAspect="1" noMove="1" noResize="1" noEditPoints="1" noAdjustHandles="1" noChangeArrowheads="1" noChangeShapeType="1" noTextEdit="1"/>
              </p:cNvSpPr>
              <p:nvPr/>
            </p:nvSpPr>
            <p:spPr>
              <a:xfrm>
                <a:off x="8511665" y="1505482"/>
                <a:ext cx="573465" cy="370710"/>
              </a:xfrm>
              <a:prstGeom prst="rect">
                <a:avLst/>
              </a:prstGeom>
              <a:blipFill>
                <a:blip r:embed="rId12"/>
                <a:stretch>
                  <a:fillRect/>
                </a:stretch>
              </a:blipFill>
            </p:spPr>
            <p:txBody>
              <a:bodyPr/>
              <a:lstStyle/>
              <a:p>
                <a:r>
                  <a:rPr lang="en-US">
                    <a:noFill/>
                  </a:rPr>
                  <a:t> </a:t>
                </a:r>
              </a:p>
            </p:txBody>
          </p:sp>
        </mc:Fallback>
      </mc:AlternateContent>
      <p:sp>
        <p:nvSpPr>
          <p:cNvPr id="26" name="Rectangle 25">
            <a:extLst>
              <a:ext uri="{FF2B5EF4-FFF2-40B4-BE49-F238E27FC236}">
                <a16:creationId xmlns:a16="http://schemas.microsoft.com/office/drawing/2014/main" id="{43A02543-3A1D-982C-6AF4-201A3020F905}"/>
              </a:ext>
            </a:extLst>
          </p:cNvPr>
          <p:cNvSpPr/>
          <p:nvPr/>
        </p:nvSpPr>
        <p:spPr>
          <a:xfrm>
            <a:off x="6122420" y="2188101"/>
            <a:ext cx="916555" cy="767573"/>
          </a:xfrm>
          <a:prstGeom prst="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rPr>
              <a:t>Mamba </a:t>
            </a:r>
          </a:p>
          <a:p>
            <a:pPr algn="ctr"/>
            <a:r>
              <a:rPr lang="en-US" sz="1600">
                <a:solidFill>
                  <a:schemeClr val="tx1"/>
                </a:solidFill>
              </a:rPr>
              <a:t>Block</a:t>
            </a:r>
          </a:p>
        </p:txBody>
      </p:sp>
      <p:sp>
        <p:nvSpPr>
          <p:cNvPr id="255" name="Rectangle 254">
            <a:extLst>
              <a:ext uri="{FF2B5EF4-FFF2-40B4-BE49-F238E27FC236}">
                <a16:creationId xmlns:a16="http://schemas.microsoft.com/office/drawing/2014/main" id="{2FA91535-1354-E70D-AFD0-8B3AB22A0D8D}"/>
              </a:ext>
            </a:extLst>
          </p:cNvPr>
          <p:cNvSpPr/>
          <p:nvPr/>
        </p:nvSpPr>
        <p:spPr>
          <a:xfrm>
            <a:off x="3067049" y="1514768"/>
            <a:ext cx="6027607" cy="3246346"/>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92" name="Rectangle 291">
            <a:extLst>
              <a:ext uri="{FF2B5EF4-FFF2-40B4-BE49-F238E27FC236}">
                <a16:creationId xmlns:a16="http://schemas.microsoft.com/office/drawing/2014/main" id="{088AD634-FFFD-1D10-F189-908947D5B570}"/>
              </a:ext>
            </a:extLst>
          </p:cNvPr>
          <p:cNvSpPr/>
          <p:nvPr/>
        </p:nvSpPr>
        <p:spPr>
          <a:xfrm>
            <a:off x="2005769" y="4128244"/>
            <a:ext cx="877818" cy="843234"/>
          </a:xfrm>
          <a:prstGeom prst="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rPr>
              <a:t>Global Average Pooling</a:t>
            </a:r>
          </a:p>
        </p:txBody>
      </p:sp>
      <p:cxnSp>
        <p:nvCxnSpPr>
          <p:cNvPr id="293" name="Straight Arrow Connector 292">
            <a:extLst>
              <a:ext uri="{FF2B5EF4-FFF2-40B4-BE49-F238E27FC236}">
                <a16:creationId xmlns:a16="http://schemas.microsoft.com/office/drawing/2014/main" id="{B60150E3-78F5-889D-6E92-50CAC2691BE0}"/>
              </a:ext>
            </a:extLst>
          </p:cNvPr>
          <p:cNvCxnSpPr>
            <a:cxnSpLocks/>
            <a:stCxn id="292" idx="1"/>
            <a:endCxn id="296" idx="3"/>
          </p:cNvCxnSpPr>
          <p:nvPr/>
        </p:nvCxnSpPr>
        <p:spPr>
          <a:xfrm flipH="1">
            <a:off x="1506723" y="4549861"/>
            <a:ext cx="499046" cy="25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00" name="TextBox 299">
                <a:extLst>
                  <a:ext uri="{FF2B5EF4-FFF2-40B4-BE49-F238E27FC236}">
                    <a16:creationId xmlns:a16="http://schemas.microsoft.com/office/drawing/2014/main" id="{911951A1-8C30-0731-514D-BF91CA46C21B}"/>
                  </a:ext>
                </a:extLst>
              </p:cNvPr>
              <p:cNvSpPr txBox="1"/>
              <p:nvPr/>
            </p:nvSpPr>
            <p:spPr>
              <a:xfrm>
                <a:off x="1526591" y="4215249"/>
                <a:ext cx="559409" cy="342979"/>
              </a:xfrm>
              <a:prstGeom prst="rect">
                <a:avLst/>
              </a:prstGeom>
              <a:noFill/>
              <a:ln>
                <a:noFill/>
              </a:ln>
            </p:spPr>
            <p:txBody>
              <a:bodyPr wrap="square">
                <a:spAutoFit/>
              </a:bodyPr>
              <a:lstStyle/>
              <a:p>
                <a:pPr algn="ctr"/>
                <a14:m>
                  <m:oMathPara xmlns:m="http://schemas.openxmlformats.org/officeDocument/2006/math">
                    <m:oMathParaPr>
                      <m:jc m:val="centerGroup"/>
                    </m:oMathParaPr>
                    <m:oMath xmlns:m="http://schemas.openxmlformats.org/officeDocument/2006/math">
                      <m:sSup>
                        <m:sSupPr>
                          <m:ctrlPr>
                            <a:rPr lang="en-US" sz="1600" b="0" i="1" smtClean="0">
                              <a:solidFill>
                                <a:srgbClr val="00529B"/>
                              </a:solidFill>
                              <a:latin typeface="Cambria Math" panose="02040503050406030204" pitchFamily="18" charset="0"/>
                              <a:ea typeface="Cambria Math" panose="02040503050406030204" pitchFamily="18" charset="0"/>
                            </a:rPr>
                          </m:ctrlPr>
                        </m:sSupPr>
                        <m:e>
                          <m:r>
                            <a:rPr lang="en-US" sz="1600" b="0" i="1" smtClean="0">
                              <a:solidFill>
                                <a:srgbClr val="00529B"/>
                              </a:solidFill>
                              <a:latin typeface="Cambria Math" panose="02040503050406030204" pitchFamily="18" charset="0"/>
                              <a:ea typeface="Cambria Math" panose="02040503050406030204" pitchFamily="18" charset="0"/>
                            </a:rPr>
                            <m:t>𝑅</m:t>
                          </m:r>
                        </m:e>
                        <m:sup>
                          <m:r>
                            <a:rPr lang="en-US" sz="1600" b="0" i="1" smtClean="0">
                              <a:solidFill>
                                <a:srgbClr val="00529B"/>
                              </a:solidFill>
                              <a:latin typeface="Cambria Math" panose="02040503050406030204" pitchFamily="18" charset="0"/>
                              <a:ea typeface="Cambria Math" panose="02040503050406030204" pitchFamily="18" charset="0"/>
                            </a:rPr>
                            <m:t>1×</m:t>
                          </m:r>
                          <m:r>
                            <a:rPr lang="en-US" sz="1600" b="0" i="1" smtClean="0">
                              <a:solidFill>
                                <a:srgbClr val="00529B"/>
                              </a:solidFill>
                              <a:latin typeface="Cambria Math" panose="02040503050406030204" pitchFamily="18" charset="0"/>
                              <a:ea typeface="Cambria Math" panose="02040503050406030204" pitchFamily="18" charset="0"/>
                            </a:rPr>
                            <m:t>𝑑</m:t>
                          </m:r>
                        </m:sup>
                      </m:sSup>
                    </m:oMath>
                  </m:oMathPara>
                </a14:m>
                <a:endParaRPr lang="en-US" sz="1600">
                  <a:solidFill>
                    <a:srgbClr val="00529B"/>
                  </a:solidFill>
                </a:endParaRPr>
              </a:p>
            </p:txBody>
          </p:sp>
        </mc:Choice>
        <mc:Fallback>
          <p:sp>
            <p:nvSpPr>
              <p:cNvPr id="300" name="TextBox 299">
                <a:extLst>
                  <a:ext uri="{FF2B5EF4-FFF2-40B4-BE49-F238E27FC236}">
                    <a16:creationId xmlns:a16="http://schemas.microsoft.com/office/drawing/2014/main" id="{911951A1-8C30-0731-514D-BF91CA46C21B}"/>
                  </a:ext>
                </a:extLst>
              </p:cNvPr>
              <p:cNvSpPr txBox="1">
                <a:spLocks noRot="1" noChangeAspect="1" noMove="1" noResize="1" noEditPoints="1" noAdjustHandles="1" noChangeArrowheads="1" noChangeShapeType="1" noTextEdit="1"/>
              </p:cNvSpPr>
              <p:nvPr/>
            </p:nvSpPr>
            <p:spPr>
              <a:xfrm>
                <a:off x="1526591" y="4215249"/>
                <a:ext cx="559409" cy="342979"/>
              </a:xfrm>
              <a:prstGeom prst="rect">
                <a:avLst/>
              </a:prstGeom>
              <a:blipFill>
                <a:blip r:embed="rId13"/>
                <a:stretch>
                  <a:fillRect l="-4348"/>
                </a:stretch>
              </a:blipFill>
              <a:ln>
                <a:no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03" name="TextBox 302">
                <a:extLst>
                  <a:ext uri="{FF2B5EF4-FFF2-40B4-BE49-F238E27FC236}">
                    <a16:creationId xmlns:a16="http://schemas.microsoft.com/office/drawing/2014/main" id="{5858BF4B-67F5-008D-3963-CFFB8FA2F11F}"/>
                  </a:ext>
                </a:extLst>
              </p:cNvPr>
              <p:cNvSpPr txBox="1"/>
              <p:nvPr/>
            </p:nvSpPr>
            <p:spPr>
              <a:xfrm>
                <a:off x="163102" y="4144533"/>
                <a:ext cx="559409" cy="342979"/>
              </a:xfrm>
              <a:prstGeom prst="rect">
                <a:avLst/>
              </a:prstGeom>
              <a:noFill/>
              <a:ln>
                <a:noFill/>
              </a:ln>
            </p:spPr>
            <p:txBody>
              <a:bodyPr wrap="square">
                <a:spAutoFit/>
              </a:bodyPr>
              <a:lstStyle/>
              <a:p>
                <a:pPr algn="ctr"/>
                <a14:m>
                  <m:oMathPara xmlns:m="http://schemas.openxmlformats.org/officeDocument/2006/math">
                    <m:oMathParaPr>
                      <m:jc m:val="centerGroup"/>
                    </m:oMathParaPr>
                    <m:oMath xmlns:m="http://schemas.openxmlformats.org/officeDocument/2006/math">
                      <m:sSup>
                        <m:sSupPr>
                          <m:ctrlPr>
                            <a:rPr lang="en-US" sz="1600" b="0" i="1" smtClean="0">
                              <a:solidFill>
                                <a:srgbClr val="00529B"/>
                              </a:solidFill>
                              <a:latin typeface="Cambria Math" panose="02040503050406030204" pitchFamily="18" charset="0"/>
                              <a:ea typeface="Cambria Math" panose="02040503050406030204" pitchFamily="18" charset="0"/>
                            </a:rPr>
                          </m:ctrlPr>
                        </m:sSupPr>
                        <m:e>
                          <m:r>
                            <a:rPr lang="en-US" sz="1600" b="0" i="1" smtClean="0">
                              <a:solidFill>
                                <a:srgbClr val="00529B"/>
                              </a:solidFill>
                              <a:latin typeface="Cambria Math" panose="02040503050406030204" pitchFamily="18" charset="0"/>
                              <a:ea typeface="Cambria Math" panose="02040503050406030204" pitchFamily="18" charset="0"/>
                            </a:rPr>
                            <m:t>𝑅</m:t>
                          </m:r>
                        </m:e>
                        <m:sup>
                          <m:r>
                            <a:rPr lang="en-US" sz="1600" b="0" i="1" smtClean="0">
                              <a:solidFill>
                                <a:srgbClr val="00529B"/>
                              </a:solidFill>
                              <a:latin typeface="Cambria Math" panose="02040503050406030204" pitchFamily="18" charset="0"/>
                              <a:ea typeface="Cambria Math" panose="02040503050406030204" pitchFamily="18" charset="0"/>
                            </a:rPr>
                            <m:t>1×</m:t>
                          </m:r>
                          <m:r>
                            <a:rPr lang="en-US" sz="1600" b="0" i="1" smtClean="0">
                              <a:solidFill>
                                <a:srgbClr val="00529B"/>
                              </a:solidFill>
                              <a:latin typeface="Cambria Math" panose="02040503050406030204" pitchFamily="18" charset="0"/>
                              <a:ea typeface="Cambria Math" panose="02040503050406030204" pitchFamily="18" charset="0"/>
                            </a:rPr>
                            <m:t>𝐶</m:t>
                          </m:r>
                        </m:sup>
                      </m:sSup>
                    </m:oMath>
                  </m:oMathPara>
                </a14:m>
                <a:endParaRPr lang="en-US" sz="1600">
                  <a:solidFill>
                    <a:srgbClr val="00529B"/>
                  </a:solidFill>
                </a:endParaRPr>
              </a:p>
            </p:txBody>
          </p:sp>
        </mc:Choice>
        <mc:Fallback>
          <p:sp>
            <p:nvSpPr>
              <p:cNvPr id="303" name="TextBox 302">
                <a:extLst>
                  <a:ext uri="{FF2B5EF4-FFF2-40B4-BE49-F238E27FC236}">
                    <a16:creationId xmlns:a16="http://schemas.microsoft.com/office/drawing/2014/main" id="{5858BF4B-67F5-008D-3963-CFFB8FA2F11F}"/>
                  </a:ext>
                </a:extLst>
              </p:cNvPr>
              <p:cNvSpPr txBox="1">
                <a:spLocks noRot="1" noChangeAspect="1" noMove="1" noResize="1" noEditPoints="1" noAdjustHandles="1" noChangeArrowheads="1" noChangeShapeType="1" noTextEdit="1"/>
              </p:cNvSpPr>
              <p:nvPr/>
            </p:nvSpPr>
            <p:spPr>
              <a:xfrm>
                <a:off x="163102" y="4144533"/>
                <a:ext cx="559409" cy="342979"/>
              </a:xfrm>
              <a:prstGeom prst="rect">
                <a:avLst/>
              </a:prstGeom>
              <a:blipFill>
                <a:blip r:embed="rId14"/>
                <a:stretch>
                  <a:fillRect l="-5435"/>
                </a:stretch>
              </a:blipFill>
              <a:ln>
                <a:noFill/>
              </a:ln>
            </p:spPr>
            <p:txBody>
              <a:bodyPr/>
              <a:lstStyle/>
              <a:p>
                <a:r>
                  <a:rPr lang="en-US">
                    <a:noFill/>
                  </a:rPr>
                  <a:t> </a:t>
                </a:r>
              </a:p>
            </p:txBody>
          </p:sp>
        </mc:Fallback>
      </mc:AlternateContent>
      <p:cxnSp>
        <p:nvCxnSpPr>
          <p:cNvPr id="304" name="Straight Arrow Connector 303">
            <a:extLst>
              <a:ext uri="{FF2B5EF4-FFF2-40B4-BE49-F238E27FC236}">
                <a16:creationId xmlns:a16="http://schemas.microsoft.com/office/drawing/2014/main" id="{EE86922D-1F05-00B7-1C6D-F22979D58DFD}"/>
              </a:ext>
            </a:extLst>
          </p:cNvPr>
          <p:cNvCxnSpPr>
            <a:cxnSpLocks/>
            <a:stCxn id="296" idx="1"/>
          </p:cNvCxnSpPr>
          <p:nvPr/>
        </p:nvCxnSpPr>
        <p:spPr>
          <a:xfrm flipH="1">
            <a:off x="133351" y="4552450"/>
            <a:ext cx="651053" cy="57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7" name="Straight Arrow Connector 306">
            <a:extLst>
              <a:ext uri="{FF2B5EF4-FFF2-40B4-BE49-F238E27FC236}">
                <a16:creationId xmlns:a16="http://schemas.microsoft.com/office/drawing/2014/main" id="{DE940F46-8AB7-2F54-BBEA-42EE08900D15}"/>
              </a:ext>
            </a:extLst>
          </p:cNvPr>
          <p:cNvCxnSpPr>
            <a:cxnSpLocks/>
            <a:endCxn id="292" idx="3"/>
          </p:cNvCxnSpPr>
          <p:nvPr/>
        </p:nvCxnSpPr>
        <p:spPr>
          <a:xfrm flipH="1">
            <a:off x="2883587" y="4549861"/>
            <a:ext cx="18346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12" name="Rectangle 311">
                <a:extLst>
                  <a:ext uri="{FF2B5EF4-FFF2-40B4-BE49-F238E27FC236}">
                    <a16:creationId xmlns:a16="http://schemas.microsoft.com/office/drawing/2014/main" id="{D1C513AC-720A-72B9-6A84-F048D349AFCF}"/>
                  </a:ext>
                </a:extLst>
              </p:cNvPr>
              <p:cNvSpPr/>
              <p:nvPr/>
            </p:nvSpPr>
            <p:spPr>
              <a:xfrm>
                <a:off x="19655" y="4632923"/>
                <a:ext cx="877818" cy="33855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a:rPr lang="en-US" sz="1600" b="0" i="1" smtClean="0">
                        <a:solidFill>
                          <a:srgbClr val="00529B"/>
                        </a:solidFill>
                        <a:latin typeface="Cambria Math" panose="02040503050406030204" pitchFamily="18" charset="0"/>
                      </a:rPr>
                      <m:t>𝐶</m:t>
                    </m:r>
                  </m:oMath>
                </a14:m>
                <a:r>
                  <a:rPr lang="en-US" sz="1600">
                    <a:solidFill>
                      <a:srgbClr val="00529B"/>
                    </a:solidFill>
                  </a:rPr>
                  <a:t> Classes</a:t>
                </a:r>
              </a:p>
            </p:txBody>
          </p:sp>
        </mc:Choice>
        <mc:Fallback>
          <p:sp>
            <p:nvSpPr>
              <p:cNvPr id="312" name="Rectangle 311">
                <a:extLst>
                  <a:ext uri="{FF2B5EF4-FFF2-40B4-BE49-F238E27FC236}">
                    <a16:creationId xmlns:a16="http://schemas.microsoft.com/office/drawing/2014/main" id="{D1C513AC-720A-72B9-6A84-F048D349AFCF}"/>
                  </a:ext>
                </a:extLst>
              </p:cNvPr>
              <p:cNvSpPr>
                <a:spLocks noRot="1" noChangeAspect="1" noMove="1" noResize="1" noEditPoints="1" noAdjustHandles="1" noChangeArrowheads="1" noChangeShapeType="1" noTextEdit="1"/>
              </p:cNvSpPr>
              <p:nvPr/>
            </p:nvSpPr>
            <p:spPr>
              <a:xfrm>
                <a:off x="19655" y="4632923"/>
                <a:ext cx="877818" cy="338555"/>
              </a:xfrm>
              <a:prstGeom prst="rect">
                <a:avLst/>
              </a:prstGeom>
              <a:blipFill>
                <a:blip r:embed="rId15"/>
                <a:stretch>
                  <a:fillRect t="-16071" b="-57143"/>
                </a:stretch>
              </a:blipFill>
              <a:ln>
                <a:noFill/>
              </a:ln>
            </p:spPr>
            <p:txBody>
              <a:bodyPr/>
              <a:lstStyle/>
              <a:p>
                <a:r>
                  <a:rPr lang="en-US">
                    <a:noFill/>
                  </a:rPr>
                  <a:t> </a:t>
                </a:r>
              </a:p>
            </p:txBody>
          </p:sp>
        </mc:Fallback>
      </mc:AlternateContent>
      <p:sp>
        <p:nvSpPr>
          <p:cNvPr id="296" name="Rectangle 295">
            <a:extLst>
              <a:ext uri="{FF2B5EF4-FFF2-40B4-BE49-F238E27FC236}">
                <a16:creationId xmlns:a16="http://schemas.microsoft.com/office/drawing/2014/main" id="{043D911C-88E9-E7C7-A158-0365004A3F38}"/>
              </a:ext>
            </a:extLst>
          </p:cNvPr>
          <p:cNvSpPr/>
          <p:nvPr/>
        </p:nvSpPr>
        <p:spPr>
          <a:xfrm>
            <a:off x="784404" y="4277009"/>
            <a:ext cx="722319" cy="550882"/>
          </a:xfrm>
          <a:prstGeom prst="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rPr>
              <a:t>FC Layer</a:t>
            </a:r>
          </a:p>
        </p:txBody>
      </p:sp>
    </p:spTree>
    <p:extLst>
      <p:ext uri="{BB962C8B-B14F-4D97-AF65-F5344CB8AC3E}">
        <p14:creationId xmlns:p14="http://schemas.microsoft.com/office/powerpoint/2010/main" val="18553935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FF544F72-8F0A-5327-A5BA-7DF79229BFF8}"/>
              </a:ext>
            </a:extLst>
          </p:cNvPr>
          <p:cNvSpPr/>
          <p:nvPr/>
        </p:nvSpPr>
        <p:spPr>
          <a:xfrm>
            <a:off x="5193196" y="2176718"/>
            <a:ext cx="1004888" cy="29566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rgbClr val="00529B"/>
                </a:solidFill>
              </a:rPr>
              <a:t>Forward </a:t>
            </a:r>
          </a:p>
          <a:p>
            <a:pPr algn="ctr"/>
            <a:r>
              <a:rPr lang="en-US" sz="1600">
                <a:solidFill>
                  <a:srgbClr val="00529B"/>
                </a:solidFill>
              </a:rPr>
              <a:t>Path</a:t>
            </a:r>
          </a:p>
        </p:txBody>
      </p:sp>
      <p:sp>
        <p:nvSpPr>
          <p:cNvPr id="6" name="Title 5">
            <a:extLst>
              <a:ext uri="{FF2B5EF4-FFF2-40B4-BE49-F238E27FC236}">
                <a16:creationId xmlns:a16="http://schemas.microsoft.com/office/drawing/2014/main" id="{E3C5A16E-8020-382E-AD2A-1049608573F5}"/>
              </a:ext>
            </a:extLst>
          </p:cNvPr>
          <p:cNvSpPr>
            <a:spLocks noGrp="1"/>
          </p:cNvSpPr>
          <p:nvPr>
            <p:ph type="title"/>
          </p:nvPr>
        </p:nvSpPr>
        <p:spPr/>
        <p:txBody>
          <a:bodyPr/>
          <a:lstStyle/>
          <a:p>
            <a:r>
              <a:rPr lang="en-US" err="1"/>
              <a:t>RSMamba</a:t>
            </a:r>
            <a:r>
              <a:rPr lang="en-US"/>
              <a:t> Flow</a:t>
            </a:r>
          </a:p>
        </p:txBody>
      </p:sp>
      <p:sp>
        <p:nvSpPr>
          <p:cNvPr id="5" name="Slide Number Placeholder 4">
            <a:extLst>
              <a:ext uri="{FF2B5EF4-FFF2-40B4-BE49-F238E27FC236}">
                <a16:creationId xmlns:a16="http://schemas.microsoft.com/office/drawing/2014/main" id="{03C46D5C-7287-B58E-CF8E-C9E35120398F}"/>
              </a:ext>
            </a:extLst>
          </p:cNvPr>
          <p:cNvSpPr>
            <a:spLocks noGrp="1"/>
          </p:cNvSpPr>
          <p:nvPr>
            <p:ph type="sldNum" sz="quarter" idx="12"/>
          </p:nvPr>
        </p:nvSpPr>
        <p:spPr>
          <a:xfrm>
            <a:off x="7915275" y="4761114"/>
            <a:ext cx="923924" cy="274637"/>
          </a:xfrm>
        </p:spPr>
        <p:txBody>
          <a:bodyPr/>
          <a:lstStyle/>
          <a:p>
            <a:fld id="{4A19EB60-39CE-4A34-B566-492900AE04E2}" type="slidenum">
              <a:rPr lang="en-US" smtClean="0"/>
              <a:pPr/>
              <a:t>23</a:t>
            </a:fld>
            <a:r>
              <a:rPr lang="en-US"/>
              <a:t> / 22</a:t>
            </a:r>
          </a:p>
        </p:txBody>
      </p:sp>
      <p:sp>
        <p:nvSpPr>
          <p:cNvPr id="8" name="Rectangle 7">
            <a:extLst>
              <a:ext uri="{FF2B5EF4-FFF2-40B4-BE49-F238E27FC236}">
                <a16:creationId xmlns:a16="http://schemas.microsoft.com/office/drawing/2014/main" id="{1D6DADE0-4D49-7D41-7565-371D4073E64F}"/>
              </a:ext>
            </a:extLst>
          </p:cNvPr>
          <p:cNvSpPr/>
          <p:nvPr/>
        </p:nvSpPr>
        <p:spPr>
          <a:xfrm>
            <a:off x="1758051" y="2031687"/>
            <a:ext cx="1209676" cy="1101764"/>
          </a:xfrm>
          <a:prstGeom prst="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rPr>
              <a:t>Conv2d,</a:t>
            </a:r>
          </a:p>
          <a:p>
            <a:pPr algn="ctr"/>
            <a:r>
              <a:rPr lang="en-US" sz="1600">
                <a:solidFill>
                  <a:schemeClr val="tx1"/>
                </a:solidFill>
              </a:rPr>
              <a:t>Flattening,</a:t>
            </a:r>
          </a:p>
          <a:p>
            <a:pPr algn="ctr"/>
            <a:r>
              <a:rPr lang="en-US" sz="1600">
                <a:solidFill>
                  <a:schemeClr val="tx1"/>
                </a:solidFill>
              </a:rPr>
              <a:t>Positional Encoding</a:t>
            </a:r>
          </a:p>
        </p:txBody>
      </p:sp>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ABA80C41-F7BE-DC92-D103-1F3FA9E33541}"/>
                  </a:ext>
                </a:extLst>
              </p:cNvPr>
              <p:cNvSpPr txBox="1"/>
              <p:nvPr/>
            </p:nvSpPr>
            <p:spPr>
              <a:xfrm>
                <a:off x="133351" y="2395434"/>
                <a:ext cx="1409700" cy="338554"/>
              </a:xfrm>
              <a:prstGeom prst="rect">
                <a:avLst/>
              </a:prstGeom>
              <a:noFill/>
              <a:ln>
                <a:solidFill>
                  <a:schemeClr val="tx1"/>
                </a:solidFill>
              </a:ln>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1600" b="0" i="1" smtClean="0">
                          <a:solidFill>
                            <a:srgbClr val="00529B"/>
                          </a:solidFill>
                          <a:latin typeface="Cambria Math" panose="02040503050406030204" pitchFamily="18" charset="0"/>
                        </a:rPr>
                        <m:t>𝐼</m:t>
                      </m:r>
                      <m:r>
                        <a:rPr lang="en-US" sz="1600" b="0" i="1" smtClean="0">
                          <a:solidFill>
                            <a:srgbClr val="00529B"/>
                          </a:solidFill>
                          <a:latin typeface="Cambria Math" panose="02040503050406030204" pitchFamily="18" charset="0"/>
                        </a:rPr>
                        <m:t> ∈</m:t>
                      </m:r>
                      <m:sSup>
                        <m:sSupPr>
                          <m:ctrlPr>
                            <a:rPr lang="en-US" sz="1600" b="0" i="1" smtClean="0">
                              <a:solidFill>
                                <a:srgbClr val="00529B"/>
                              </a:solidFill>
                              <a:latin typeface="Cambria Math" panose="02040503050406030204" pitchFamily="18" charset="0"/>
                              <a:ea typeface="Cambria Math" panose="02040503050406030204" pitchFamily="18" charset="0"/>
                            </a:rPr>
                          </m:ctrlPr>
                        </m:sSupPr>
                        <m:e>
                          <m:r>
                            <a:rPr lang="en-US" sz="1600" b="0" i="1" smtClean="0">
                              <a:solidFill>
                                <a:srgbClr val="00529B"/>
                              </a:solidFill>
                              <a:latin typeface="Cambria Math" panose="02040503050406030204" pitchFamily="18" charset="0"/>
                              <a:ea typeface="Cambria Math" panose="02040503050406030204" pitchFamily="18" charset="0"/>
                            </a:rPr>
                            <m:t>𝑅</m:t>
                          </m:r>
                        </m:e>
                        <m:sup>
                          <m:r>
                            <a:rPr lang="en-US" sz="1600" b="0" i="1" smtClean="0">
                              <a:solidFill>
                                <a:srgbClr val="00529B"/>
                              </a:solidFill>
                              <a:latin typeface="Cambria Math" panose="02040503050406030204" pitchFamily="18" charset="0"/>
                              <a:ea typeface="Cambria Math" panose="02040503050406030204" pitchFamily="18" charset="0"/>
                            </a:rPr>
                            <m:t>𝐻</m:t>
                          </m:r>
                          <m:r>
                            <a:rPr lang="en-US" sz="1600" b="0" i="1" smtClean="0">
                              <a:solidFill>
                                <a:srgbClr val="00529B"/>
                              </a:solidFill>
                              <a:latin typeface="Cambria Math" panose="02040503050406030204" pitchFamily="18" charset="0"/>
                              <a:ea typeface="Cambria Math" panose="02040503050406030204" pitchFamily="18" charset="0"/>
                            </a:rPr>
                            <m:t>×</m:t>
                          </m:r>
                          <m:r>
                            <a:rPr lang="en-US" sz="1600" b="0" i="1" smtClean="0">
                              <a:solidFill>
                                <a:srgbClr val="00529B"/>
                              </a:solidFill>
                              <a:latin typeface="Cambria Math" panose="02040503050406030204" pitchFamily="18" charset="0"/>
                              <a:ea typeface="Cambria Math" panose="02040503050406030204" pitchFamily="18" charset="0"/>
                            </a:rPr>
                            <m:t>𝑊</m:t>
                          </m:r>
                          <m:r>
                            <a:rPr lang="en-US" sz="1600" b="0" i="1" smtClean="0">
                              <a:solidFill>
                                <a:srgbClr val="00529B"/>
                              </a:solidFill>
                              <a:latin typeface="Cambria Math" panose="02040503050406030204" pitchFamily="18" charset="0"/>
                              <a:ea typeface="Cambria Math" panose="02040503050406030204" pitchFamily="18" charset="0"/>
                            </a:rPr>
                            <m:t>×3</m:t>
                          </m:r>
                        </m:sup>
                      </m:sSup>
                    </m:oMath>
                  </m:oMathPara>
                </a14:m>
                <a:endParaRPr lang="en-US" sz="1600">
                  <a:solidFill>
                    <a:srgbClr val="00529B"/>
                  </a:solidFill>
                </a:endParaRPr>
              </a:p>
            </p:txBody>
          </p:sp>
        </mc:Choice>
        <mc:Fallback>
          <p:sp>
            <p:nvSpPr>
              <p:cNvPr id="11" name="TextBox 10">
                <a:extLst>
                  <a:ext uri="{FF2B5EF4-FFF2-40B4-BE49-F238E27FC236}">
                    <a16:creationId xmlns:a16="http://schemas.microsoft.com/office/drawing/2014/main" id="{ABA80C41-F7BE-DC92-D103-1F3FA9E33541}"/>
                  </a:ext>
                </a:extLst>
              </p:cNvPr>
              <p:cNvSpPr txBox="1">
                <a:spLocks noRot="1" noChangeAspect="1" noMove="1" noResize="1" noEditPoints="1" noAdjustHandles="1" noChangeArrowheads="1" noChangeShapeType="1" noTextEdit="1"/>
              </p:cNvSpPr>
              <p:nvPr/>
            </p:nvSpPr>
            <p:spPr>
              <a:xfrm>
                <a:off x="133351" y="2395434"/>
                <a:ext cx="1409700" cy="338554"/>
              </a:xfrm>
              <a:prstGeom prst="rect">
                <a:avLst/>
              </a:prstGeom>
              <a:blipFill>
                <a:blip r:embed="rId3"/>
                <a:stretch>
                  <a:fillRect/>
                </a:stretch>
              </a:blipFill>
              <a:ln>
                <a:solidFill>
                  <a:schemeClr val="tx1"/>
                </a:solidFill>
              </a:ln>
            </p:spPr>
            <p:txBody>
              <a:bodyPr/>
              <a:lstStyle/>
              <a:p>
                <a:r>
                  <a:rPr lang="en-US">
                    <a:noFill/>
                  </a:rPr>
                  <a:t> </a:t>
                </a:r>
              </a:p>
            </p:txBody>
          </p:sp>
        </mc:Fallback>
      </mc:AlternateContent>
      <p:cxnSp>
        <p:nvCxnSpPr>
          <p:cNvPr id="13" name="Straight Arrow Connector 12">
            <a:extLst>
              <a:ext uri="{FF2B5EF4-FFF2-40B4-BE49-F238E27FC236}">
                <a16:creationId xmlns:a16="http://schemas.microsoft.com/office/drawing/2014/main" id="{6F11D39F-5A47-E889-93B0-A7E145F11439}"/>
              </a:ext>
            </a:extLst>
          </p:cNvPr>
          <p:cNvCxnSpPr>
            <a:cxnSpLocks/>
            <a:stCxn id="11" idx="3"/>
            <a:endCxn id="8" idx="1"/>
          </p:cNvCxnSpPr>
          <p:nvPr/>
        </p:nvCxnSpPr>
        <p:spPr>
          <a:xfrm>
            <a:off x="1543051" y="2564711"/>
            <a:ext cx="215000" cy="178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41" name="Group 40">
            <a:extLst>
              <a:ext uri="{FF2B5EF4-FFF2-40B4-BE49-F238E27FC236}">
                <a16:creationId xmlns:a16="http://schemas.microsoft.com/office/drawing/2014/main" id="{2C7810AF-B753-B639-1CDE-699419425D94}"/>
              </a:ext>
            </a:extLst>
          </p:cNvPr>
          <p:cNvGrpSpPr/>
          <p:nvPr/>
        </p:nvGrpSpPr>
        <p:grpSpPr>
          <a:xfrm>
            <a:off x="2941693" y="2188101"/>
            <a:ext cx="1085850" cy="394468"/>
            <a:chOff x="2941693" y="2188101"/>
            <a:chExt cx="1085850" cy="394468"/>
          </a:xfrm>
        </p:grpSpPr>
        <p:cxnSp>
          <p:nvCxnSpPr>
            <p:cNvPr id="16" name="Straight Arrow Connector 15">
              <a:extLst>
                <a:ext uri="{FF2B5EF4-FFF2-40B4-BE49-F238E27FC236}">
                  <a16:creationId xmlns:a16="http://schemas.microsoft.com/office/drawing/2014/main" id="{AC015E0F-52DC-B794-7DC8-BA91A8F657D1}"/>
                </a:ext>
              </a:extLst>
            </p:cNvPr>
            <p:cNvCxnSpPr>
              <a:cxnSpLocks/>
              <a:stCxn id="8" idx="3"/>
              <a:endCxn id="25" idx="1"/>
            </p:cNvCxnSpPr>
            <p:nvPr/>
          </p:nvCxnSpPr>
          <p:spPr>
            <a:xfrm flipV="1">
              <a:off x="2967727" y="2571928"/>
              <a:ext cx="793804" cy="106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9" name="TextBox 18">
                  <a:extLst>
                    <a:ext uri="{FF2B5EF4-FFF2-40B4-BE49-F238E27FC236}">
                      <a16:creationId xmlns:a16="http://schemas.microsoft.com/office/drawing/2014/main" id="{10699A2A-7F6E-9E79-8588-43DA94AC5C6E}"/>
                    </a:ext>
                  </a:extLst>
                </p:cNvPr>
                <p:cNvSpPr txBox="1"/>
                <p:nvPr/>
              </p:nvSpPr>
              <p:spPr>
                <a:xfrm>
                  <a:off x="2941693" y="2188101"/>
                  <a:ext cx="1085850" cy="342979"/>
                </a:xfrm>
                <a:prstGeom prst="rect">
                  <a:avLst/>
                </a:prstGeom>
                <a:noFill/>
                <a:ln>
                  <a:noFill/>
                </a:ln>
              </p:spPr>
              <p:txBody>
                <a:bodyPr wrap="square">
                  <a:spAutoFit/>
                </a:bodyPr>
                <a:lstStyle/>
                <a:p>
                  <a:pPr algn="ctr"/>
                  <a14:m>
                    <m:oMathPara xmlns:m="http://schemas.openxmlformats.org/officeDocument/2006/math">
                      <m:oMathParaPr>
                        <m:jc m:val="centerGroup"/>
                      </m:oMathParaPr>
                      <m:oMath xmlns:m="http://schemas.openxmlformats.org/officeDocument/2006/math">
                        <m:sSup>
                          <m:sSupPr>
                            <m:ctrlPr>
                              <a:rPr lang="en-US" sz="1600" b="0" i="1" smtClean="0">
                                <a:solidFill>
                                  <a:srgbClr val="00529B"/>
                                </a:solidFill>
                                <a:latin typeface="Cambria Math" panose="02040503050406030204" pitchFamily="18" charset="0"/>
                                <a:ea typeface="Cambria Math" panose="02040503050406030204" pitchFamily="18" charset="0"/>
                              </a:rPr>
                            </m:ctrlPr>
                          </m:sSupPr>
                          <m:e>
                            <m:r>
                              <a:rPr lang="en-US" sz="1600" b="0" i="1" smtClean="0">
                                <a:solidFill>
                                  <a:srgbClr val="00529B"/>
                                </a:solidFill>
                                <a:latin typeface="Cambria Math" panose="02040503050406030204" pitchFamily="18" charset="0"/>
                                <a:ea typeface="Cambria Math" panose="02040503050406030204" pitchFamily="18" charset="0"/>
                              </a:rPr>
                              <m:t>𝑅</m:t>
                            </m:r>
                          </m:e>
                          <m:sup>
                            <m:r>
                              <a:rPr lang="en-US" sz="1600" b="0" i="1" smtClean="0">
                                <a:solidFill>
                                  <a:srgbClr val="00529B"/>
                                </a:solidFill>
                                <a:latin typeface="Cambria Math" panose="02040503050406030204" pitchFamily="18" charset="0"/>
                                <a:ea typeface="Cambria Math" panose="02040503050406030204" pitchFamily="18" charset="0"/>
                              </a:rPr>
                              <m:t>𝐿</m:t>
                            </m:r>
                            <m:r>
                              <a:rPr lang="en-US" sz="1600" b="0" i="1" smtClean="0">
                                <a:solidFill>
                                  <a:srgbClr val="00529B"/>
                                </a:solidFill>
                                <a:latin typeface="Cambria Math" panose="02040503050406030204" pitchFamily="18" charset="0"/>
                                <a:ea typeface="Cambria Math" panose="02040503050406030204" pitchFamily="18" charset="0"/>
                              </a:rPr>
                              <m:t>×</m:t>
                            </m:r>
                            <m:r>
                              <a:rPr lang="en-US" sz="1600" b="0" i="1" smtClean="0">
                                <a:solidFill>
                                  <a:srgbClr val="00529B"/>
                                </a:solidFill>
                                <a:latin typeface="Cambria Math" panose="02040503050406030204" pitchFamily="18" charset="0"/>
                                <a:ea typeface="Cambria Math" panose="02040503050406030204" pitchFamily="18" charset="0"/>
                              </a:rPr>
                              <m:t>𝑑</m:t>
                            </m:r>
                          </m:sup>
                        </m:sSup>
                      </m:oMath>
                    </m:oMathPara>
                  </a14:m>
                  <a:endParaRPr lang="en-US" sz="1600">
                    <a:solidFill>
                      <a:srgbClr val="00529B"/>
                    </a:solidFill>
                  </a:endParaRPr>
                </a:p>
              </p:txBody>
            </p:sp>
          </mc:Choice>
          <mc:Fallback>
            <p:sp>
              <p:nvSpPr>
                <p:cNvPr id="19" name="TextBox 18">
                  <a:extLst>
                    <a:ext uri="{FF2B5EF4-FFF2-40B4-BE49-F238E27FC236}">
                      <a16:creationId xmlns:a16="http://schemas.microsoft.com/office/drawing/2014/main" id="{10699A2A-7F6E-9E79-8588-43DA94AC5C6E}"/>
                    </a:ext>
                  </a:extLst>
                </p:cNvPr>
                <p:cNvSpPr txBox="1">
                  <a:spLocks noRot="1" noChangeAspect="1" noMove="1" noResize="1" noEditPoints="1" noAdjustHandles="1" noChangeArrowheads="1" noChangeShapeType="1" noTextEdit="1"/>
                </p:cNvSpPr>
                <p:nvPr/>
              </p:nvSpPr>
              <p:spPr>
                <a:xfrm>
                  <a:off x="2941693" y="2188101"/>
                  <a:ext cx="1085850" cy="342979"/>
                </a:xfrm>
                <a:prstGeom prst="rect">
                  <a:avLst/>
                </a:prstGeom>
                <a:blipFill>
                  <a:blip r:embed="rId4"/>
                  <a:stretch>
                    <a:fillRect/>
                  </a:stretch>
                </a:blipFill>
                <a:ln>
                  <a:noFill/>
                </a:ln>
              </p:spPr>
              <p:txBody>
                <a:bodyPr/>
                <a:lstStyle/>
                <a:p>
                  <a:r>
                    <a:rPr lang="en-US">
                      <a:noFill/>
                    </a:rPr>
                    <a:t> </a:t>
                  </a:r>
                </a:p>
              </p:txBody>
            </p:sp>
          </mc:Fallback>
        </mc:AlternateContent>
      </p:grpSp>
      <p:sp>
        <p:nvSpPr>
          <p:cNvPr id="24" name="Rectangle 23">
            <a:extLst>
              <a:ext uri="{FF2B5EF4-FFF2-40B4-BE49-F238E27FC236}">
                <a16:creationId xmlns:a16="http://schemas.microsoft.com/office/drawing/2014/main" id="{8D298F1F-C80F-7DBA-FE06-D2DE35C56B6C}"/>
              </a:ext>
            </a:extLst>
          </p:cNvPr>
          <p:cNvSpPr/>
          <p:nvPr/>
        </p:nvSpPr>
        <p:spPr>
          <a:xfrm>
            <a:off x="3067048" y="1526419"/>
            <a:ext cx="1613739" cy="463577"/>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a:solidFill>
                  <a:srgbClr val="00529B"/>
                </a:solidFill>
              </a:rPr>
              <a:t>L – Sequence </a:t>
            </a:r>
            <a:r>
              <a:rPr lang="en-US" sz="1600" err="1">
                <a:solidFill>
                  <a:srgbClr val="00529B"/>
                </a:solidFill>
              </a:rPr>
              <a:t>len</a:t>
            </a:r>
            <a:endParaRPr lang="en-US" sz="1600">
              <a:solidFill>
                <a:srgbClr val="00529B"/>
              </a:solidFill>
            </a:endParaRPr>
          </a:p>
          <a:p>
            <a:r>
              <a:rPr lang="en-US" sz="1600">
                <a:solidFill>
                  <a:srgbClr val="00529B"/>
                </a:solidFill>
              </a:rPr>
              <a:t>d – Latent dim</a:t>
            </a:r>
          </a:p>
        </p:txBody>
      </p:sp>
      <p:cxnSp>
        <p:nvCxnSpPr>
          <p:cNvPr id="27" name="Straight Arrow Connector 26">
            <a:extLst>
              <a:ext uri="{FF2B5EF4-FFF2-40B4-BE49-F238E27FC236}">
                <a16:creationId xmlns:a16="http://schemas.microsoft.com/office/drawing/2014/main" id="{D7EA6800-F58F-541E-1A60-751F9BFF9A13}"/>
              </a:ext>
            </a:extLst>
          </p:cNvPr>
          <p:cNvCxnSpPr>
            <a:cxnSpLocks/>
            <a:stCxn id="25" idx="3"/>
            <a:endCxn id="26" idx="1"/>
          </p:cNvCxnSpPr>
          <p:nvPr/>
        </p:nvCxnSpPr>
        <p:spPr>
          <a:xfrm flipV="1">
            <a:off x="5268860" y="2571888"/>
            <a:ext cx="853560" cy="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54" name="Group 53">
            <a:extLst>
              <a:ext uri="{FF2B5EF4-FFF2-40B4-BE49-F238E27FC236}">
                <a16:creationId xmlns:a16="http://schemas.microsoft.com/office/drawing/2014/main" id="{E02FC1CE-40AA-21CB-0EF7-892308EDCF9D}"/>
              </a:ext>
            </a:extLst>
          </p:cNvPr>
          <p:cNvGrpSpPr/>
          <p:nvPr/>
        </p:nvGrpSpPr>
        <p:grpSpPr>
          <a:xfrm>
            <a:off x="4515196" y="2922093"/>
            <a:ext cx="2065502" cy="295666"/>
            <a:chOff x="4515195" y="2799350"/>
            <a:chExt cx="2065502" cy="295666"/>
          </a:xfrm>
        </p:grpSpPr>
        <p:sp>
          <p:nvSpPr>
            <p:cNvPr id="42" name="Rectangle 41">
              <a:extLst>
                <a:ext uri="{FF2B5EF4-FFF2-40B4-BE49-F238E27FC236}">
                  <a16:creationId xmlns:a16="http://schemas.microsoft.com/office/drawing/2014/main" id="{65FCC702-0CFA-BC75-41F6-EFB0D217C3FD}"/>
                </a:ext>
              </a:extLst>
            </p:cNvPr>
            <p:cNvSpPr/>
            <p:nvPr/>
          </p:nvSpPr>
          <p:spPr>
            <a:xfrm>
              <a:off x="5083971" y="2799350"/>
              <a:ext cx="1322465" cy="29566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rgbClr val="00529B"/>
                  </a:solidFill>
                </a:rPr>
                <a:t>Shuffle Path</a:t>
              </a:r>
            </a:p>
          </p:txBody>
        </p:sp>
        <p:cxnSp>
          <p:nvCxnSpPr>
            <p:cNvPr id="36" name="Connector: Elbow 35">
              <a:extLst>
                <a:ext uri="{FF2B5EF4-FFF2-40B4-BE49-F238E27FC236}">
                  <a16:creationId xmlns:a16="http://schemas.microsoft.com/office/drawing/2014/main" id="{91AEA53B-134A-2085-BFA0-1014CA3C1757}"/>
                </a:ext>
              </a:extLst>
            </p:cNvPr>
            <p:cNvCxnSpPr>
              <a:cxnSpLocks/>
              <a:stCxn id="25" idx="2"/>
              <a:endCxn id="26" idx="2"/>
            </p:cNvCxnSpPr>
            <p:nvPr/>
          </p:nvCxnSpPr>
          <p:spPr>
            <a:xfrm rot="5400000" flipH="1" flipV="1">
              <a:off x="5542214" y="1805912"/>
              <a:ext cx="11463" cy="2065502"/>
            </a:xfrm>
            <a:prstGeom prst="bentConnector3">
              <a:avLst>
                <a:gd name="adj1" fmla="val -1994242"/>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44" name="Group 43">
            <a:extLst>
              <a:ext uri="{FF2B5EF4-FFF2-40B4-BE49-F238E27FC236}">
                <a16:creationId xmlns:a16="http://schemas.microsoft.com/office/drawing/2014/main" id="{2CC17A03-C731-D6F0-CBBA-DE03BED35FE1}"/>
              </a:ext>
            </a:extLst>
          </p:cNvPr>
          <p:cNvGrpSpPr/>
          <p:nvPr/>
        </p:nvGrpSpPr>
        <p:grpSpPr>
          <a:xfrm>
            <a:off x="4515196" y="1673272"/>
            <a:ext cx="2065502" cy="514828"/>
            <a:chOff x="4515196" y="1673272"/>
            <a:chExt cx="2065502" cy="514828"/>
          </a:xfrm>
        </p:grpSpPr>
        <p:sp>
          <p:nvSpPr>
            <p:cNvPr id="43" name="Rectangle 42">
              <a:extLst>
                <a:ext uri="{FF2B5EF4-FFF2-40B4-BE49-F238E27FC236}">
                  <a16:creationId xmlns:a16="http://schemas.microsoft.com/office/drawing/2014/main" id="{5EFCFB03-E5C9-CF21-CFE4-EBA486CE332C}"/>
                </a:ext>
              </a:extLst>
            </p:cNvPr>
            <p:cNvSpPr/>
            <p:nvPr/>
          </p:nvSpPr>
          <p:spPr>
            <a:xfrm>
              <a:off x="5052973" y="1673272"/>
              <a:ext cx="1384074" cy="29566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rgbClr val="00529B"/>
                  </a:solidFill>
                </a:rPr>
                <a:t>Reverse Path</a:t>
              </a:r>
            </a:p>
          </p:txBody>
        </p:sp>
        <p:cxnSp>
          <p:nvCxnSpPr>
            <p:cNvPr id="33" name="Connector: Elbow 32">
              <a:extLst>
                <a:ext uri="{FF2B5EF4-FFF2-40B4-BE49-F238E27FC236}">
                  <a16:creationId xmlns:a16="http://schemas.microsoft.com/office/drawing/2014/main" id="{3541C947-49D1-0110-FC1E-BA1D72D3C994}"/>
                </a:ext>
              </a:extLst>
            </p:cNvPr>
            <p:cNvCxnSpPr>
              <a:cxnSpLocks/>
              <a:stCxn id="25" idx="0"/>
              <a:endCxn id="26" idx="0"/>
            </p:cNvCxnSpPr>
            <p:nvPr/>
          </p:nvCxnSpPr>
          <p:spPr>
            <a:xfrm rot="16200000" flipH="1">
              <a:off x="5542255" y="1149658"/>
              <a:ext cx="11383" cy="2065502"/>
            </a:xfrm>
            <a:prstGeom prst="bentConnector3">
              <a:avLst>
                <a:gd name="adj1" fmla="val -1338839"/>
              </a:avLst>
            </a:prstGeom>
            <a:ln>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mc:Choice xmlns:a14="http://schemas.microsoft.com/office/drawing/2010/main" Requires="a14">
          <p:sp>
            <p:nvSpPr>
              <p:cNvPr id="25" name="Rectangle 24">
                <a:extLst>
                  <a:ext uri="{FF2B5EF4-FFF2-40B4-BE49-F238E27FC236}">
                    <a16:creationId xmlns:a16="http://schemas.microsoft.com/office/drawing/2014/main" id="{242CA4D5-5D1B-E33A-8606-01CDEFCED3DE}"/>
                  </a:ext>
                </a:extLst>
              </p:cNvPr>
              <p:cNvSpPr/>
              <p:nvPr/>
            </p:nvSpPr>
            <p:spPr>
              <a:xfrm>
                <a:off x="3761531" y="2176718"/>
                <a:ext cx="1507329" cy="790419"/>
              </a:xfrm>
              <a:prstGeom prst="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rPr>
                  <a:t>Multipather</a:t>
                </a:r>
              </a:p>
              <a:p>
                <a:pPr algn="ctr"/>
                <a:r>
                  <a:rPr lang="en-US" sz="1600">
                    <a:solidFill>
                      <a:schemeClr val="tx1"/>
                    </a:solidFill>
                  </a:rPr>
                  <a:t>Create copies</a:t>
                </a:r>
              </a:p>
              <a:p>
                <a:pPr algn="ctr"/>
                <a14:m>
                  <m:oMathPara xmlns:m="http://schemas.openxmlformats.org/officeDocument/2006/math">
                    <m:oMathParaPr>
                      <m:jc m:val="centerGroup"/>
                    </m:oMathParaPr>
                    <m:oMath xmlns:m="http://schemas.openxmlformats.org/officeDocument/2006/math">
                      <m:sSup>
                        <m:sSupPr>
                          <m:ctrlPr>
                            <a:rPr lang="en-US" sz="1600" b="0" i="1" smtClean="0">
                              <a:solidFill>
                                <a:schemeClr val="tx1"/>
                              </a:solidFill>
                              <a:latin typeface="Cambria Math" panose="02040503050406030204" pitchFamily="18" charset="0"/>
                              <a:ea typeface="Cambria Math" panose="02040503050406030204" pitchFamily="18" charset="0"/>
                            </a:rPr>
                          </m:ctrlPr>
                        </m:sSupPr>
                        <m:e>
                          <m:r>
                            <a:rPr lang="en-US" sz="1600" b="0" i="1" smtClean="0">
                              <a:solidFill>
                                <a:schemeClr val="tx1"/>
                              </a:solidFill>
                              <a:latin typeface="Cambria Math" panose="02040503050406030204" pitchFamily="18" charset="0"/>
                              <a:ea typeface="Cambria Math" panose="02040503050406030204" pitchFamily="18" charset="0"/>
                            </a:rPr>
                            <m:t>𝑅</m:t>
                          </m:r>
                        </m:e>
                        <m:sup>
                          <m:r>
                            <a:rPr lang="en-US" sz="1600" b="0" i="1" smtClean="0">
                              <a:solidFill>
                                <a:schemeClr val="tx1"/>
                              </a:solidFill>
                              <a:latin typeface="Cambria Math" panose="02040503050406030204" pitchFamily="18" charset="0"/>
                              <a:ea typeface="Cambria Math" panose="02040503050406030204" pitchFamily="18" charset="0"/>
                            </a:rPr>
                            <m:t>𝐿</m:t>
                          </m:r>
                          <m:r>
                            <a:rPr lang="en-US" sz="1600" b="0" i="1" smtClean="0">
                              <a:solidFill>
                                <a:schemeClr val="tx1"/>
                              </a:solidFill>
                              <a:latin typeface="Cambria Math" panose="02040503050406030204" pitchFamily="18" charset="0"/>
                              <a:ea typeface="Cambria Math" panose="02040503050406030204" pitchFamily="18" charset="0"/>
                            </a:rPr>
                            <m:t>×</m:t>
                          </m:r>
                          <m:r>
                            <a:rPr lang="en-US" sz="1600" b="0" i="1" smtClean="0">
                              <a:solidFill>
                                <a:schemeClr val="tx1"/>
                              </a:solidFill>
                              <a:latin typeface="Cambria Math" panose="02040503050406030204" pitchFamily="18" charset="0"/>
                              <a:ea typeface="Cambria Math" panose="02040503050406030204" pitchFamily="18" charset="0"/>
                            </a:rPr>
                            <m:t>𝑑</m:t>
                          </m:r>
                        </m:sup>
                      </m:sSup>
                    </m:oMath>
                  </m:oMathPara>
                </a14:m>
                <a:endParaRPr lang="en-US" sz="1600">
                  <a:solidFill>
                    <a:schemeClr val="tx1"/>
                  </a:solidFill>
                </a:endParaRPr>
              </a:p>
            </p:txBody>
          </p:sp>
        </mc:Choice>
        <mc:Fallback>
          <p:sp>
            <p:nvSpPr>
              <p:cNvPr id="25" name="Rectangle 24">
                <a:extLst>
                  <a:ext uri="{FF2B5EF4-FFF2-40B4-BE49-F238E27FC236}">
                    <a16:creationId xmlns:a16="http://schemas.microsoft.com/office/drawing/2014/main" id="{242CA4D5-5D1B-E33A-8606-01CDEFCED3DE}"/>
                  </a:ext>
                </a:extLst>
              </p:cNvPr>
              <p:cNvSpPr>
                <a:spLocks noRot="1" noChangeAspect="1" noMove="1" noResize="1" noEditPoints="1" noAdjustHandles="1" noChangeArrowheads="1" noChangeShapeType="1" noTextEdit="1"/>
              </p:cNvSpPr>
              <p:nvPr/>
            </p:nvSpPr>
            <p:spPr>
              <a:xfrm>
                <a:off x="3761531" y="2176718"/>
                <a:ext cx="1507329" cy="790419"/>
              </a:xfrm>
              <a:prstGeom prst="rect">
                <a:avLst/>
              </a:prstGeom>
              <a:blipFill>
                <a:blip r:embed="rId5"/>
                <a:stretch>
                  <a:fillRect t="-3788"/>
                </a:stretch>
              </a:blipFill>
            </p:spPr>
            <p:txBody>
              <a:bodyPr/>
              <a:lstStyle/>
              <a:p>
                <a:r>
                  <a:rPr lang="en-US">
                    <a:noFill/>
                  </a:rPr>
                  <a:t> </a:t>
                </a:r>
              </a:p>
            </p:txBody>
          </p:sp>
        </mc:Fallback>
      </mc:AlternateContent>
      <p:cxnSp>
        <p:nvCxnSpPr>
          <p:cNvPr id="73" name="Connector: Elbow 72">
            <a:extLst>
              <a:ext uri="{FF2B5EF4-FFF2-40B4-BE49-F238E27FC236}">
                <a16:creationId xmlns:a16="http://schemas.microsoft.com/office/drawing/2014/main" id="{022E3468-6B7B-91B6-9765-36768FF2E6F2}"/>
              </a:ext>
            </a:extLst>
          </p:cNvPr>
          <p:cNvCxnSpPr>
            <a:cxnSpLocks/>
            <a:stCxn id="65" idx="2"/>
            <a:endCxn id="80" idx="3"/>
          </p:cNvCxnSpPr>
          <p:nvPr/>
        </p:nvCxnSpPr>
        <p:spPr>
          <a:xfrm rot="5400000">
            <a:off x="7636756" y="3350341"/>
            <a:ext cx="864825" cy="49063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75" name="TextBox 74">
                <a:extLst>
                  <a:ext uri="{FF2B5EF4-FFF2-40B4-BE49-F238E27FC236}">
                    <a16:creationId xmlns:a16="http://schemas.microsoft.com/office/drawing/2014/main" id="{5758F0C7-8603-8B6E-ABDA-3C74943EDE11}"/>
                  </a:ext>
                </a:extLst>
              </p:cNvPr>
              <p:cNvSpPr txBox="1"/>
              <p:nvPr/>
            </p:nvSpPr>
            <p:spPr>
              <a:xfrm>
                <a:off x="7053910" y="2208299"/>
                <a:ext cx="720951" cy="342979"/>
              </a:xfrm>
              <a:prstGeom prst="rect">
                <a:avLst/>
              </a:prstGeom>
              <a:noFill/>
              <a:ln>
                <a:noFill/>
              </a:ln>
            </p:spPr>
            <p:txBody>
              <a:bodyPr wrap="square">
                <a:spAutoFit/>
              </a:bodyPr>
              <a:lstStyle/>
              <a:p>
                <a:pPr algn="ctr"/>
                <a14:m>
                  <m:oMathPara xmlns:m="http://schemas.openxmlformats.org/officeDocument/2006/math">
                    <m:oMathParaPr>
                      <m:jc m:val="centerGroup"/>
                    </m:oMathParaPr>
                    <m:oMath xmlns:m="http://schemas.openxmlformats.org/officeDocument/2006/math">
                      <m:sSup>
                        <m:sSupPr>
                          <m:ctrlPr>
                            <a:rPr lang="en-US" sz="1600" b="0" i="1" smtClean="0">
                              <a:solidFill>
                                <a:srgbClr val="00529B"/>
                              </a:solidFill>
                              <a:latin typeface="Cambria Math" panose="02040503050406030204" pitchFamily="18" charset="0"/>
                              <a:ea typeface="Cambria Math" panose="02040503050406030204" pitchFamily="18" charset="0"/>
                            </a:rPr>
                          </m:ctrlPr>
                        </m:sSupPr>
                        <m:e>
                          <m:r>
                            <a:rPr lang="en-US" sz="1600" b="0" i="1" smtClean="0">
                              <a:solidFill>
                                <a:srgbClr val="00529B"/>
                              </a:solidFill>
                              <a:latin typeface="Cambria Math" panose="02040503050406030204" pitchFamily="18" charset="0"/>
                              <a:ea typeface="Cambria Math" panose="02040503050406030204" pitchFamily="18" charset="0"/>
                            </a:rPr>
                            <m:t>𝑅</m:t>
                          </m:r>
                        </m:e>
                        <m:sup>
                          <m:r>
                            <a:rPr lang="en-US" sz="1600" b="0" i="1" smtClean="0">
                              <a:solidFill>
                                <a:srgbClr val="00529B"/>
                              </a:solidFill>
                              <a:latin typeface="Cambria Math" panose="02040503050406030204" pitchFamily="18" charset="0"/>
                              <a:ea typeface="Cambria Math" panose="02040503050406030204" pitchFamily="18" charset="0"/>
                            </a:rPr>
                            <m:t>𝐿</m:t>
                          </m:r>
                          <m:r>
                            <a:rPr lang="en-US" sz="1600" b="0" i="1" smtClean="0">
                              <a:solidFill>
                                <a:srgbClr val="00529B"/>
                              </a:solidFill>
                              <a:latin typeface="Cambria Math" panose="02040503050406030204" pitchFamily="18" charset="0"/>
                              <a:ea typeface="Cambria Math" panose="02040503050406030204" pitchFamily="18" charset="0"/>
                            </a:rPr>
                            <m:t>×</m:t>
                          </m:r>
                          <m:r>
                            <a:rPr lang="en-US" sz="1600" b="0" i="1" smtClean="0">
                              <a:solidFill>
                                <a:srgbClr val="00529B"/>
                              </a:solidFill>
                              <a:latin typeface="Cambria Math" panose="02040503050406030204" pitchFamily="18" charset="0"/>
                              <a:ea typeface="Cambria Math" panose="02040503050406030204" pitchFamily="18" charset="0"/>
                            </a:rPr>
                            <m:t>𝑑</m:t>
                          </m:r>
                        </m:sup>
                      </m:sSup>
                    </m:oMath>
                  </m:oMathPara>
                </a14:m>
                <a:endParaRPr lang="en-US" sz="1600">
                  <a:solidFill>
                    <a:srgbClr val="00529B"/>
                  </a:solidFill>
                </a:endParaRPr>
              </a:p>
            </p:txBody>
          </p:sp>
        </mc:Choice>
        <mc:Fallback>
          <p:sp>
            <p:nvSpPr>
              <p:cNvPr id="75" name="TextBox 74">
                <a:extLst>
                  <a:ext uri="{FF2B5EF4-FFF2-40B4-BE49-F238E27FC236}">
                    <a16:creationId xmlns:a16="http://schemas.microsoft.com/office/drawing/2014/main" id="{5758F0C7-8603-8B6E-ABDA-3C74943EDE11}"/>
                  </a:ext>
                </a:extLst>
              </p:cNvPr>
              <p:cNvSpPr txBox="1">
                <a:spLocks noRot="1" noChangeAspect="1" noMove="1" noResize="1" noEditPoints="1" noAdjustHandles="1" noChangeArrowheads="1" noChangeShapeType="1" noTextEdit="1"/>
              </p:cNvSpPr>
              <p:nvPr/>
            </p:nvSpPr>
            <p:spPr>
              <a:xfrm>
                <a:off x="7053910" y="2208299"/>
                <a:ext cx="720951" cy="342979"/>
              </a:xfrm>
              <a:prstGeom prst="rect">
                <a:avLst/>
              </a:prstGeom>
              <a:blipFill>
                <a:blip r:embed="rId6"/>
                <a:stretch>
                  <a:fillRect/>
                </a:stretch>
              </a:blipFill>
              <a:ln>
                <a:noFill/>
              </a:ln>
            </p:spPr>
            <p:txBody>
              <a:bodyPr/>
              <a:lstStyle/>
              <a:p>
                <a:r>
                  <a:rPr lang="en-US">
                    <a:noFill/>
                  </a:rPr>
                  <a:t> </a:t>
                </a:r>
              </a:p>
            </p:txBody>
          </p:sp>
        </mc:Fallback>
      </mc:AlternateContent>
      <p:sp>
        <p:nvSpPr>
          <p:cNvPr id="77" name="Rectangle 76">
            <a:extLst>
              <a:ext uri="{FF2B5EF4-FFF2-40B4-BE49-F238E27FC236}">
                <a16:creationId xmlns:a16="http://schemas.microsoft.com/office/drawing/2014/main" id="{6AB9542C-CA3F-67EA-C0DC-C4E2D3C36BEB}"/>
              </a:ext>
            </a:extLst>
          </p:cNvPr>
          <p:cNvSpPr/>
          <p:nvPr/>
        </p:nvSpPr>
        <p:spPr>
          <a:xfrm>
            <a:off x="7026862" y="2637477"/>
            <a:ext cx="702016" cy="82886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rgbClr val="00529B"/>
                </a:solidFill>
              </a:rPr>
              <a:t>All </a:t>
            </a:r>
          </a:p>
          <a:p>
            <a:pPr algn="ctr"/>
            <a:r>
              <a:rPr lang="en-US" sz="1600">
                <a:solidFill>
                  <a:srgbClr val="00529B"/>
                </a:solidFill>
              </a:rPr>
              <a:t>3 </a:t>
            </a:r>
          </a:p>
          <a:p>
            <a:pPr algn="ctr"/>
            <a:r>
              <a:rPr lang="en-US" sz="1600">
                <a:solidFill>
                  <a:srgbClr val="00529B"/>
                </a:solidFill>
              </a:rPr>
              <a:t>Paths</a:t>
            </a:r>
          </a:p>
        </p:txBody>
      </p:sp>
      <p:sp>
        <p:nvSpPr>
          <p:cNvPr id="65" name="Rectangle 64">
            <a:extLst>
              <a:ext uri="{FF2B5EF4-FFF2-40B4-BE49-F238E27FC236}">
                <a16:creationId xmlns:a16="http://schemas.microsoft.com/office/drawing/2014/main" id="{228AA80E-F10E-6DDA-8548-3774A5377B9A}"/>
              </a:ext>
            </a:extLst>
          </p:cNvPr>
          <p:cNvSpPr/>
          <p:nvPr/>
        </p:nvSpPr>
        <p:spPr>
          <a:xfrm>
            <a:off x="7668631" y="1993937"/>
            <a:ext cx="1291703" cy="1169307"/>
          </a:xfrm>
          <a:prstGeom prst="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rPr>
              <a:t>Reverse </a:t>
            </a:r>
            <a:r>
              <a:rPr lang="en-US" sz="1600" err="1">
                <a:solidFill>
                  <a:schemeClr val="tx1"/>
                </a:solidFill>
              </a:rPr>
              <a:t>Multipather</a:t>
            </a:r>
            <a:r>
              <a:rPr lang="en-US" sz="1600">
                <a:solidFill>
                  <a:schemeClr val="tx1"/>
                </a:solidFill>
              </a:rPr>
              <a:t>, </a:t>
            </a:r>
            <a:r>
              <a:rPr lang="en-US" sz="1600" err="1">
                <a:solidFill>
                  <a:schemeClr val="tx1"/>
                </a:solidFill>
              </a:rPr>
              <a:t>Concat</a:t>
            </a:r>
            <a:r>
              <a:rPr lang="en-US" sz="1600">
                <a:solidFill>
                  <a:schemeClr val="tx1"/>
                </a:solidFill>
              </a:rPr>
              <a:t> along features</a:t>
            </a:r>
          </a:p>
        </p:txBody>
      </p:sp>
      <p:sp>
        <p:nvSpPr>
          <p:cNvPr id="80" name="Rectangle 79">
            <a:extLst>
              <a:ext uri="{FF2B5EF4-FFF2-40B4-BE49-F238E27FC236}">
                <a16:creationId xmlns:a16="http://schemas.microsoft.com/office/drawing/2014/main" id="{53499E9D-DC80-5FE1-8244-B73FEB7B8B8B}"/>
              </a:ext>
            </a:extLst>
          </p:cNvPr>
          <p:cNvSpPr/>
          <p:nvPr/>
        </p:nvSpPr>
        <p:spPr>
          <a:xfrm>
            <a:off x="6633228" y="3609664"/>
            <a:ext cx="1190625" cy="836810"/>
          </a:xfrm>
          <a:prstGeom prst="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rPr>
              <a:t>Mean </a:t>
            </a:r>
          </a:p>
          <a:p>
            <a:pPr algn="ctr"/>
            <a:r>
              <a:rPr lang="en-US" sz="1600">
                <a:solidFill>
                  <a:schemeClr val="tx1"/>
                </a:solidFill>
              </a:rPr>
              <a:t>Pooling along L</a:t>
            </a:r>
          </a:p>
        </p:txBody>
      </p:sp>
      <mc:AlternateContent xmlns:mc="http://schemas.openxmlformats.org/markup-compatibility/2006">
        <mc:Choice xmlns:a14="http://schemas.microsoft.com/office/drawing/2010/main" Requires="a14">
          <p:sp>
            <p:nvSpPr>
              <p:cNvPr id="86" name="TextBox 85">
                <a:extLst>
                  <a:ext uri="{FF2B5EF4-FFF2-40B4-BE49-F238E27FC236}">
                    <a16:creationId xmlns:a16="http://schemas.microsoft.com/office/drawing/2014/main" id="{DF1BAE05-2968-E9A8-CC03-505CBE49B8A7}"/>
                  </a:ext>
                </a:extLst>
              </p:cNvPr>
              <p:cNvSpPr txBox="1"/>
              <p:nvPr/>
            </p:nvSpPr>
            <p:spPr>
              <a:xfrm>
                <a:off x="8393751" y="3525296"/>
                <a:ext cx="700906" cy="342979"/>
              </a:xfrm>
              <a:prstGeom prst="rect">
                <a:avLst/>
              </a:prstGeom>
              <a:noFill/>
              <a:ln>
                <a:noFill/>
              </a:ln>
            </p:spPr>
            <p:txBody>
              <a:bodyPr wrap="square">
                <a:spAutoFit/>
              </a:bodyPr>
              <a:lstStyle/>
              <a:p>
                <a:pPr algn="ctr"/>
                <a14:m>
                  <m:oMathPara xmlns:m="http://schemas.openxmlformats.org/officeDocument/2006/math">
                    <m:oMathParaPr>
                      <m:jc m:val="centerGroup"/>
                    </m:oMathParaPr>
                    <m:oMath xmlns:m="http://schemas.openxmlformats.org/officeDocument/2006/math">
                      <m:sSup>
                        <m:sSupPr>
                          <m:ctrlPr>
                            <a:rPr lang="en-US" sz="1600" b="0" i="1" smtClean="0">
                              <a:solidFill>
                                <a:srgbClr val="00529B"/>
                              </a:solidFill>
                              <a:latin typeface="Cambria Math" panose="02040503050406030204" pitchFamily="18" charset="0"/>
                              <a:ea typeface="Cambria Math" panose="02040503050406030204" pitchFamily="18" charset="0"/>
                            </a:rPr>
                          </m:ctrlPr>
                        </m:sSupPr>
                        <m:e>
                          <m:r>
                            <a:rPr lang="en-US" sz="1600" b="0" i="1" smtClean="0">
                              <a:solidFill>
                                <a:srgbClr val="00529B"/>
                              </a:solidFill>
                              <a:latin typeface="Cambria Math" panose="02040503050406030204" pitchFamily="18" charset="0"/>
                              <a:ea typeface="Cambria Math" panose="02040503050406030204" pitchFamily="18" charset="0"/>
                            </a:rPr>
                            <m:t>𝑅</m:t>
                          </m:r>
                        </m:e>
                        <m:sup>
                          <m:r>
                            <a:rPr lang="en-US" sz="1600" b="0" i="1" smtClean="0">
                              <a:solidFill>
                                <a:srgbClr val="00529B"/>
                              </a:solidFill>
                              <a:latin typeface="Cambria Math" panose="02040503050406030204" pitchFamily="18" charset="0"/>
                              <a:ea typeface="Cambria Math" panose="02040503050406030204" pitchFamily="18" charset="0"/>
                            </a:rPr>
                            <m:t>𝐿</m:t>
                          </m:r>
                          <m:r>
                            <a:rPr lang="en-US" sz="1600" b="0" i="1" smtClean="0">
                              <a:solidFill>
                                <a:srgbClr val="00529B"/>
                              </a:solidFill>
                              <a:latin typeface="Cambria Math" panose="02040503050406030204" pitchFamily="18" charset="0"/>
                              <a:ea typeface="Cambria Math" panose="02040503050406030204" pitchFamily="18" charset="0"/>
                            </a:rPr>
                            <m:t>×3</m:t>
                          </m:r>
                          <m:r>
                            <a:rPr lang="en-US" sz="1600" b="0" i="1" smtClean="0">
                              <a:solidFill>
                                <a:srgbClr val="00529B"/>
                              </a:solidFill>
                              <a:latin typeface="Cambria Math" panose="02040503050406030204" pitchFamily="18" charset="0"/>
                              <a:ea typeface="Cambria Math" panose="02040503050406030204" pitchFamily="18" charset="0"/>
                            </a:rPr>
                            <m:t>𝑑</m:t>
                          </m:r>
                        </m:sup>
                      </m:sSup>
                    </m:oMath>
                  </m:oMathPara>
                </a14:m>
                <a:endParaRPr lang="en-US" sz="1600">
                  <a:solidFill>
                    <a:srgbClr val="00529B"/>
                  </a:solidFill>
                </a:endParaRPr>
              </a:p>
            </p:txBody>
          </p:sp>
        </mc:Choice>
        <mc:Fallback>
          <p:sp>
            <p:nvSpPr>
              <p:cNvPr id="86" name="TextBox 85">
                <a:extLst>
                  <a:ext uri="{FF2B5EF4-FFF2-40B4-BE49-F238E27FC236}">
                    <a16:creationId xmlns:a16="http://schemas.microsoft.com/office/drawing/2014/main" id="{DF1BAE05-2968-E9A8-CC03-505CBE49B8A7}"/>
                  </a:ext>
                </a:extLst>
              </p:cNvPr>
              <p:cNvSpPr txBox="1">
                <a:spLocks noRot="1" noChangeAspect="1" noMove="1" noResize="1" noEditPoints="1" noAdjustHandles="1" noChangeArrowheads="1" noChangeShapeType="1" noTextEdit="1"/>
              </p:cNvSpPr>
              <p:nvPr/>
            </p:nvSpPr>
            <p:spPr>
              <a:xfrm>
                <a:off x="8393751" y="3525296"/>
                <a:ext cx="700906" cy="342979"/>
              </a:xfrm>
              <a:prstGeom prst="rect">
                <a:avLst/>
              </a:prstGeom>
              <a:blipFill>
                <a:blip r:embed="rId7"/>
                <a:stretch>
                  <a:fillRect l="-870"/>
                </a:stretch>
              </a:blipFill>
              <a:ln>
                <a:no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1" name="Rectangle 90">
                <a:extLst>
                  <a:ext uri="{FF2B5EF4-FFF2-40B4-BE49-F238E27FC236}">
                    <a16:creationId xmlns:a16="http://schemas.microsoft.com/office/drawing/2014/main" id="{66E713D1-E827-BF64-4B3E-D4CA38481015}"/>
                  </a:ext>
                </a:extLst>
              </p:cNvPr>
              <p:cNvSpPr/>
              <p:nvPr/>
            </p:nvSpPr>
            <p:spPr>
              <a:xfrm>
                <a:off x="4217540" y="3612075"/>
                <a:ext cx="1671009" cy="836810"/>
              </a:xfrm>
              <a:prstGeom prst="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rPr>
                  <a:t>Linear Layer and softmax, </a:t>
                </a:r>
                <a14:m>
                  <m:oMath xmlns:m="http://schemas.openxmlformats.org/officeDocument/2006/math">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𝑔</m:t>
                        </m:r>
                      </m:e>
                      <m:sub>
                        <m:r>
                          <a:rPr lang="en-US" sz="1600" b="0" i="1" smtClean="0">
                            <a:solidFill>
                              <a:schemeClr val="tx1"/>
                            </a:solidFill>
                            <a:latin typeface="Cambria Math" panose="02040503050406030204" pitchFamily="18" charset="0"/>
                          </a:rPr>
                          <m:t>𝑖</m:t>
                        </m:r>
                      </m:sub>
                    </m:sSub>
                  </m:oMath>
                </a14:m>
                <a:endParaRPr lang="en-US" sz="1600">
                  <a:solidFill>
                    <a:schemeClr val="tx1"/>
                  </a:solidFill>
                </a:endParaRPr>
              </a:p>
            </p:txBody>
          </p:sp>
        </mc:Choice>
        <mc:Fallback>
          <p:sp>
            <p:nvSpPr>
              <p:cNvPr id="91" name="Rectangle 90">
                <a:extLst>
                  <a:ext uri="{FF2B5EF4-FFF2-40B4-BE49-F238E27FC236}">
                    <a16:creationId xmlns:a16="http://schemas.microsoft.com/office/drawing/2014/main" id="{66E713D1-E827-BF64-4B3E-D4CA38481015}"/>
                  </a:ext>
                </a:extLst>
              </p:cNvPr>
              <p:cNvSpPr>
                <a:spLocks noRot="1" noChangeAspect="1" noMove="1" noResize="1" noEditPoints="1" noAdjustHandles="1" noChangeArrowheads="1" noChangeShapeType="1" noTextEdit="1"/>
              </p:cNvSpPr>
              <p:nvPr/>
            </p:nvSpPr>
            <p:spPr>
              <a:xfrm>
                <a:off x="4217540" y="3612075"/>
                <a:ext cx="1671009" cy="836810"/>
              </a:xfrm>
              <a:prstGeom prst="rect">
                <a:avLst/>
              </a:prstGeom>
              <a:blipFill>
                <a:blip r:embed="rId8"/>
                <a:stretch>
                  <a:fillRect/>
                </a:stretch>
              </a:blipFill>
            </p:spPr>
            <p:txBody>
              <a:bodyPr/>
              <a:lstStyle/>
              <a:p>
                <a:r>
                  <a:rPr lang="en-US">
                    <a:noFill/>
                  </a:rPr>
                  <a:t> </a:t>
                </a:r>
              </a:p>
            </p:txBody>
          </p:sp>
        </mc:Fallback>
      </mc:AlternateContent>
      <p:cxnSp>
        <p:nvCxnSpPr>
          <p:cNvPr id="95" name="Straight Arrow Connector 94">
            <a:extLst>
              <a:ext uri="{FF2B5EF4-FFF2-40B4-BE49-F238E27FC236}">
                <a16:creationId xmlns:a16="http://schemas.microsoft.com/office/drawing/2014/main" id="{78423820-F4F6-8977-AFB4-D0853634EB0E}"/>
              </a:ext>
            </a:extLst>
          </p:cNvPr>
          <p:cNvCxnSpPr>
            <a:cxnSpLocks/>
            <a:stCxn id="80" idx="1"/>
            <a:endCxn id="91" idx="3"/>
          </p:cNvCxnSpPr>
          <p:nvPr/>
        </p:nvCxnSpPr>
        <p:spPr>
          <a:xfrm flipH="1">
            <a:off x="5888549" y="4028069"/>
            <a:ext cx="744679" cy="24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99" name="TextBox 98">
                <a:extLst>
                  <a:ext uri="{FF2B5EF4-FFF2-40B4-BE49-F238E27FC236}">
                    <a16:creationId xmlns:a16="http://schemas.microsoft.com/office/drawing/2014/main" id="{426931EC-4FB2-7275-245D-298728B8377A}"/>
                  </a:ext>
                </a:extLst>
              </p:cNvPr>
              <p:cNvSpPr txBox="1"/>
              <p:nvPr/>
            </p:nvSpPr>
            <p:spPr>
              <a:xfrm>
                <a:off x="5924479" y="3656210"/>
                <a:ext cx="700906" cy="342979"/>
              </a:xfrm>
              <a:prstGeom prst="rect">
                <a:avLst/>
              </a:prstGeom>
              <a:noFill/>
              <a:ln>
                <a:noFill/>
              </a:ln>
            </p:spPr>
            <p:txBody>
              <a:bodyPr wrap="square">
                <a:spAutoFit/>
              </a:bodyPr>
              <a:lstStyle/>
              <a:p>
                <a:pPr algn="ctr"/>
                <a14:m>
                  <m:oMathPara xmlns:m="http://schemas.openxmlformats.org/officeDocument/2006/math">
                    <m:oMathParaPr>
                      <m:jc m:val="centerGroup"/>
                    </m:oMathParaPr>
                    <m:oMath xmlns:m="http://schemas.openxmlformats.org/officeDocument/2006/math">
                      <m:sSup>
                        <m:sSupPr>
                          <m:ctrlPr>
                            <a:rPr lang="en-US" sz="1600" b="0" i="1" smtClean="0">
                              <a:solidFill>
                                <a:srgbClr val="00529B"/>
                              </a:solidFill>
                              <a:latin typeface="Cambria Math" panose="02040503050406030204" pitchFamily="18" charset="0"/>
                              <a:ea typeface="Cambria Math" panose="02040503050406030204" pitchFamily="18" charset="0"/>
                            </a:rPr>
                          </m:ctrlPr>
                        </m:sSupPr>
                        <m:e>
                          <m:r>
                            <a:rPr lang="en-US" sz="1600" b="0" i="1" smtClean="0">
                              <a:solidFill>
                                <a:srgbClr val="00529B"/>
                              </a:solidFill>
                              <a:latin typeface="Cambria Math" panose="02040503050406030204" pitchFamily="18" charset="0"/>
                              <a:ea typeface="Cambria Math" panose="02040503050406030204" pitchFamily="18" charset="0"/>
                            </a:rPr>
                            <m:t>𝑅</m:t>
                          </m:r>
                        </m:e>
                        <m:sup>
                          <m:r>
                            <a:rPr lang="en-US" sz="1600" b="0" i="1" smtClean="0">
                              <a:solidFill>
                                <a:srgbClr val="00529B"/>
                              </a:solidFill>
                              <a:latin typeface="Cambria Math" panose="02040503050406030204" pitchFamily="18" charset="0"/>
                              <a:ea typeface="Cambria Math" panose="02040503050406030204" pitchFamily="18" charset="0"/>
                            </a:rPr>
                            <m:t>1×3</m:t>
                          </m:r>
                          <m:r>
                            <a:rPr lang="en-US" sz="1600" b="0" i="1" smtClean="0">
                              <a:solidFill>
                                <a:srgbClr val="00529B"/>
                              </a:solidFill>
                              <a:latin typeface="Cambria Math" panose="02040503050406030204" pitchFamily="18" charset="0"/>
                              <a:ea typeface="Cambria Math" panose="02040503050406030204" pitchFamily="18" charset="0"/>
                            </a:rPr>
                            <m:t>𝑑</m:t>
                          </m:r>
                        </m:sup>
                      </m:sSup>
                    </m:oMath>
                  </m:oMathPara>
                </a14:m>
                <a:endParaRPr lang="en-US" sz="1600">
                  <a:solidFill>
                    <a:srgbClr val="00529B"/>
                  </a:solidFill>
                </a:endParaRPr>
              </a:p>
            </p:txBody>
          </p:sp>
        </mc:Choice>
        <mc:Fallback>
          <p:sp>
            <p:nvSpPr>
              <p:cNvPr id="99" name="TextBox 98">
                <a:extLst>
                  <a:ext uri="{FF2B5EF4-FFF2-40B4-BE49-F238E27FC236}">
                    <a16:creationId xmlns:a16="http://schemas.microsoft.com/office/drawing/2014/main" id="{426931EC-4FB2-7275-245D-298728B8377A}"/>
                  </a:ext>
                </a:extLst>
              </p:cNvPr>
              <p:cNvSpPr txBox="1">
                <a:spLocks noRot="1" noChangeAspect="1" noMove="1" noResize="1" noEditPoints="1" noAdjustHandles="1" noChangeArrowheads="1" noChangeShapeType="1" noTextEdit="1"/>
              </p:cNvSpPr>
              <p:nvPr/>
            </p:nvSpPr>
            <p:spPr>
              <a:xfrm>
                <a:off x="5924479" y="3656210"/>
                <a:ext cx="700906" cy="342979"/>
              </a:xfrm>
              <a:prstGeom prst="rect">
                <a:avLst/>
              </a:prstGeom>
              <a:blipFill>
                <a:blip r:embed="rId9"/>
                <a:stretch>
                  <a:fillRect/>
                </a:stretch>
              </a:blipFill>
              <a:ln>
                <a:noFill/>
              </a:ln>
            </p:spPr>
            <p:txBody>
              <a:bodyPr/>
              <a:lstStyle/>
              <a:p>
                <a:r>
                  <a:rPr lang="en-US">
                    <a:noFill/>
                  </a:rPr>
                  <a:t> </a:t>
                </a:r>
              </a:p>
            </p:txBody>
          </p:sp>
        </mc:Fallback>
      </mc:AlternateContent>
      <p:sp>
        <p:nvSpPr>
          <p:cNvPr id="116" name="Flowchart: Summing Junction 115">
            <a:extLst>
              <a:ext uri="{FF2B5EF4-FFF2-40B4-BE49-F238E27FC236}">
                <a16:creationId xmlns:a16="http://schemas.microsoft.com/office/drawing/2014/main" id="{ECEF20FB-BBF4-48C1-09BE-FCBEEF36FA35}"/>
              </a:ext>
            </a:extLst>
          </p:cNvPr>
          <p:cNvSpPr/>
          <p:nvPr/>
        </p:nvSpPr>
        <p:spPr>
          <a:xfrm>
            <a:off x="3664091" y="4313592"/>
            <a:ext cx="457200" cy="429807"/>
          </a:xfrm>
          <a:prstGeom prst="flowChartSummingJunction">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a:p>
        </p:txBody>
      </p:sp>
      <p:cxnSp>
        <p:nvCxnSpPr>
          <p:cNvPr id="117" name="Connector: Elbow 116">
            <a:extLst>
              <a:ext uri="{FF2B5EF4-FFF2-40B4-BE49-F238E27FC236}">
                <a16:creationId xmlns:a16="http://schemas.microsoft.com/office/drawing/2014/main" id="{79FB8352-7537-A6BB-5D2E-86BF8CC5358C}"/>
              </a:ext>
            </a:extLst>
          </p:cNvPr>
          <p:cNvCxnSpPr>
            <a:cxnSpLocks/>
            <a:stCxn id="91" idx="1"/>
            <a:endCxn id="116" idx="0"/>
          </p:cNvCxnSpPr>
          <p:nvPr/>
        </p:nvCxnSpPr>
        <p:spPr>
          <a:xfrm rot="10800000" flipV="1">
            <a:off x="3892692" y="4030480"/>
            <a:ext cx="324849" cy="283112"/>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0" name="Connector: Elbow 119">
            <a:extLst>
              <a:ext uri="{FF2B5EF4-FFF2-40B4-BE49-F238E27FC236}">
                <a16:creationId xmlns:a16="http://schemas.microsoft.com/office/drawing/2014/main" id="{004A462D-DCEE-4E7F-C2E9-D812035D79CA}"/>
              </a:ext>
            </a:extLst>
          </p:cNvPr>
          <p:cNvCxnSpPr>
            <a:cxnSpLocks/>
            <a:stCxn id="65" idx="2"/>
            <a:endCxn id="116" idx="6"/>
          </p:cNvCxnSpPr>
          <p:nvPr/>
        </p:nvCxnSpPr>
        <p:spPr>
          <a:xfrm rot="5400000">
            <a:off x="5535261" y="1749274"/>
            <a:ext cx="1365252" cy="4193192"/>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30" name="TextBox 129">
                <a:extLst>
                  <a:ext uri="{FF2B5EF4-FFF2-40B4-BE49-F238E27FC236}">
                    <a16:creationId xmlns:a16="http://schemas.microsoft.com/office/drawing/2014/main" id="{4F6304A3-A2D7-3B95-FE9F-018EE6CE56A2}"/>
                  </a:ext>
                </a:extLst>
              </p:cNvPr>
              <p:cNvSpPr txBox="1"/>
              <p:nvPr/>
            </p:nvSpPr>
            <p:spPr>
              <a:xfrm>
                <a:off x="3581064" y="3649856"/>
                <a:ext cx="669290" cy="338554"/>
              </a:xfrm>
              <a:prstGeom prst="rect">
                <a:avLst/>
              </a:prstGeom>
              <a:noFill/>
              <a:ln>
                <a:noFill/>
              </a:ln>
            </p:spPr>
            <p:txBody>
              <a:bodyPr wrap="square">
                <a:spAutoFit/>
              </a:bodyPr>
              <a:lstStyle/>
              <a:p>
                <a:pPr algn="ctr"/>
                <a14:m>
                  <m:oMathPara xmlns:m="http://schemas.openxmlformats.org/officeDocument/2006/math">
                    <m:oMathParaPr>
                      <m:jc m:val="centerGroup"/>
                    </m:oMathParaPr>
                    <m:oMath xmlns:m="http://schemas.openxmlformats.org/officeDocument/2006/math">
                      <m:sSup>
                        <m:sSupPr>
                          <m:ctrlPr>
                            <a:rPr lang="en-US" sz="1600" b="0" i="1" smtClean="0">
                              <a:solidFill>
                                <a:srgbClr val="00529B"/>
                              </a:solidFill>
                              <a:latin typeface="Cambria Math" panose="02040503050406030204" pitchFamily="18" charset="0"/>
                              <a:ea typeface="Cambria Math" panose="02040503050406030204" pitchFamily="18" charset="0"/>
                            </a:rPr>
                          </m:ctrlPr>
                        </m:sSupPr>
                        <m:e>
                          <m:r>
                            <a:rPr lang="en-US" sz="1600" b="0" i="1" smtClean="0">
                              <a:solidFill>
                                <a:srgbClr val="00529B"/>
                              </a:solidFill>
                              <a:latin typeface="Cambria Math" panose="02040503050406030204" pitchFamily="18" charset="0"/>
                              <a:ea typeface="Cambria Math" panose="02040503050406030204" pitchFamily="18" charset="0"/>
                            </a:rPr>
                            <m:t>𝑅</m:t>
                          </m:r>
                        </m:e>
                        <m:sup>
                          <m:r>
                            <a:rPr lang="en-US" sz="1600" b="0" i="1" smtClean="0">
                              <a:solidFill>
                                <a:srgbClr val="00529B"/>
                              </a:solidFill>
                              <a:latin typeface="Cambria Math" panose="02040503050406030204" pitchFamily="18" charset="0"/>
                              <a:ea typeface="Cambria Math" panose="02040503050406030204" pitchFamily="18" charset="0"/>
                            </a:rPr>
                            <m:t>1×3</m:t>
                          </m:r>
                        </m:sup>
                      </m:sSup>
                    </m:oMath>
                  </m:oMathPara>
                </a14:m>
                <a:endParaRPr lang="en-US" sz="1600">
                  <a:solidFill>
                    <a:srgbClr val="00529B"/>
                  </a:solidFill>
                </a:endParaRPr>
              </a:p>
            </p:txBody>
          </p:sp>
        </mc:Choice>
        <mc:Fallback>
          <p:sp>
            <p:nvSpPr>
              <p:cNvPr id="130" name="TextBox 129">
                <a:extLst>
                  <a:ext uri="{FF2B5EF4-FFF2-40B4-BE49-F238E27FC236}">
                    <a16:creationId xmlns:a16="http://schemas.microsoft.com/office/drawing/2014/main" id="{4F6304A3-A2D7-3B95-FE9F-018EE6CE56A2}"/>
                  </a:ext>
                </a:extLst>
              </p:cNvPr>
              <p:cNvSpPr txBox="1">
                <a:spLocks noRot="1" noChangeAspect="1" noMove="1" noResize="1" noEditPoints="1" noAdjustHandles="1" noChangeArrowheads="1" noChangeShapeType="1" noTextEdit="1"/>
              </p:cNvSpPr>
              <p:nvPr/>
            </p:nvSpPr>
            <p:spPr>
              <a:xfrm>
                <a:off x="3581064" y="3649856"/>
                <a:ext cx="669290" cy="338554"/>
              </a:xfrm>
              <a:prstGeom prst="rect">
                <a:avLst/>
              </a:prstGeom>
              <a:blipFill>
                <a:blip r:embed="rId10"/>
                <a:stretch>
                  <a:fillRect/>
                </a:stretch>
              </a:blipFill>
              <a:ln>
                <a:noFill/>
              </a:ln>
            </p:spPr>
            <p:txBody>
              <a:bodyPr/>
              <a:lstStyle/>
              <a:p>
                <a:r>
                  <a:rPr lang="en-US">
                    <a:noFill/>
                  </a:rPr>
                  <a:t> </a:t>
                </a:r>
              </a:p>
            </p:txBody>
          </p:sp>
        </mc:Fallback>
      </mc:AlternateContent>
      <p:cxnSp>
        <p:nvCxnSpPr>
          <p:cNvPr id="147" name="Straight Arrow Connector 146">
            <a:extLst>
              <a:ext uri="{FF2B5EF4-FFF2-40B4-BE49-F238E27FC236}">
                <a16:creationId xmlns:a16="http://schemas.microsoft.com/office/drawing/2014/main" id="{6E26FE06-E46F-FFF5-D996-38EFC446CC70}"/>
              </a:ext>
            </a:extLst>
          </p:cNvPr>
          <p:cNvCxnSpPr>
            <a:cxnSpLocks/>
            <a:stCxn id="26" idx="3"/>
            <a:endCxn id="65" idx="1"/>
          </p:cNvCxnSpPr>
          <p:nvPr/>
        </p:nvCxnSpPr>
        <p:spPr>
          <a:xfrm>
            <a:off x="7038975" y="2571888"/>
            <a:ext cx="629656" cy="67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1" name="Straight Arrow Connector 160">
            <a:extLst>
              <a:ext uri="{FF2B5EF4-FFF2-40B4-BE49-F238E27FC236}">
                <a16:creationId xmlns:a16="http://schemas.microsoft.com/office/drawing/2014/main" id="{C76A1D20-3499-1536-CA68-D36AD0A5FE50}"/>
              </a:ext>
            </a:extLst>
          </p:cNvPr>
          <p:cNvCxnSpPr>
            <a:cxnSpLocks/>
            <a:stCxn id="116" idx="2"/>
          </p:cNvCxnSpPr>
          <p:nvPr/>
        </p:nvCxnSpPr>
        <p:spPr>
          <a:xfrm flipH="1" flipV="1">
            <a:off x="3307445" y="4528495"/>
            <a:ext cx="356646"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64" name="TextBox 163">
                <a:extLst>
                  <a:ext uri="{FF2B5EF4-FFF2-40B4-BE49-F238E27FC236}">
                    <a16:creationId xmlns:a16="http://schemas.microsoft.com/office/drawing/2014/main" id="{D20695C7-F375-1449-F7A3-0FF736512F18}"/>
                  </a:ext>
                </a:extLst>
              </p:cNvPr>
              <p:cNvSpPr txBox="1"/>
              <p:nvPr/>
            </p:nvSpPr>
            <p:spPr>
              <a:xfrm>
                <a:off x="3154959" y="4144533"/>
                <a:ext cx="559409" cy="342979"/>
              </a:xfrm>
              <a:prstGeom prst="rect">
                <a:avLst/>
              </a:prstGeom>
              <a:noFill/>
              <a:ln>
                <a:noFill/>
              </a:ln>
            </p:spPr>
            <p:txBody>
              <a:bodyPr wrap="square">
                <a:spAutoFit/>
              </a:bodyPr>
              <a:lstStyle/>
              <a:p>
                <a:pPr algn="ctr"/>
                <a14:m>
                  <m:oMathPara xmlns:m="http://schemas.openxmlformats.org/officeDocument/2006/math">
                    <m:oMathParaPr>
                      <m:jc m:val="centerGroup"/>
                    </m:oMathParaPr>
                    <m:oMath xmlns:m="http://schemas.openxmlformats.org/officeDocument/2006/math">
                      <m:sSup>
                        <m:sSupPr>
                          <m:ctrlPr>
                            <a:rPr lang="en-US" sz="1600" b="0" i="1" smtClean="0">
                              <a:solidFill>
                                <a:srgbClr val="00529B"/>
                              </a:solidFill>
                              <a:latin typeface="Cambria Math" panose="02040503050406030204" pitchFamily="18" charset="0"/>
                              <a:ea typeface="Cambria Math" panose="02040503050406030204" pitchFamily="18" charset="0"/>
                            </a:rPr>
                          </m:ctrlPr>
                        </m:sSupPr>
                        <m:e>
                          <m:r>
                            <a:rPr lang="en-US" sz="1600" b="0" i="1" smtClean="0">
                              <a:solidFill>
                                <a:srgbClr val="00529B"/>
                              </a:solidFill>
                              <a:latin typeface="Cambria Math" panose="02040503050406030204" pitchFamily="18" charset="0"/>
                              <a:ea typeface="Cambria Math" panose="02040503050406030204" pitchFamily="18" charset="0"/>
                            </a:rPr>
                            <m:t>𝑅</m:t>
                          </m:r>
                        </m:e>
                        <m:sup>
                          <m:r>
                            <a:rPr lang="en-US" sz="1600" b="0" i="1" smtClean="0">
                              <a:solidFill>
                                <a:srgbClr val="00529B"/>
                              </a:solidFill>
                              <a:latin typeface="Cambria Math" panose="02040503050406030204" pitchFamily="18" charset="0"/>
                              <a:ea typeface="Cambria Math" panose="02040503050406030204" pitchFamily="18" charset="0"/>
                            </a:rPr>
                            <m:t>𝐿</m:t>
                          </m:r>
                          <m:r>
                            <a:rPr lang="en-US" sz="1600" b="0" i="1" smtClean="0">
                              <a:solidFill>
                                <a:srgbClr val="00529B"/>
                              </a:solidFill>
                              <a:latin typeface="Cambria Math" panose="02040503050406030204" pitchFamily="18" charset="0"/>
                              <a:ea typeface="Cambria Math" panose="02040503050406030204" pitchFamily="18" charset="0"/>
                            </a:rPr>
                            <m:t>×</m:t>
                          </m:r>
                          <m:r>
                            <a:rPr lang="en-US" sz="1600" b="0" i="1" smtClean="0">
                              <a:solidFill>
                                <a:srgbClr val="00529B"/>
                              </a:solidFill>
                              <a:latin typeface="Cambria Math" panose="02040503050406030204" pitchFamily="18" charset="0"/>
                              <a:ea typeface="Cambria Math" panose="02040503050406030204" pitchFamily="18" charset="0"/>
                            </a:rPr>
                            <m:t>𝑑</m:t>
                          </m:r>
                        </m:sup>
                      </m:sSup>
                    </m:oMath>
                  </m:oMathPara>
                </a14:m>
                <a:endParaRPr lang="en-US" sz="1600">
                  <a:solidFill>
                    <a:srgbClr val="00529B"/>
                  </a:solidFill>
                </a:endParaRPr>
              </a:p>
            </p:txBody>
          </p:sp>
        </mc:Choice>
        <mc:Fallback>
          <p:sp>
            <p:nvSpPr>
              <p:cNvPr id="164" name="TextBox 163">
                <a:extLst>
                  <a:ext uri="{FF2B5EF4-FFF2-40B4-BE49-F238E27FC236}">
                    <a16:creationId xmlns:a16="http://schemas.microsoft.com/office/drawing/2014/main" id="{D20695C7-F375-1449-F7A3-0FF736512F18}"/>
                  </a:ext>
                </a:extLst>
              </p:cNvPr>
              <p:cNvSpPr txBox="1">
                <a:spLocks noRot="1" noChangeAspect="1" noMove="1" noResize="1" noEditPoints="1" noAdjustHandles="1" noChangeArrowheads="1" noChangeShapeType="1" noTextEdit="1"/>
              </p:cNvSpPr>
              <p:nvPr/>
            </p:nvSpPr>
            <p:spPr>
              <a:xfrm>
                <a:off x="3154959" y="4144533"/>
                <a:ext cx="559409" cy="342979"/>
              </a:xfrm>
              <a:prstGeom prst="rect">
                <a:avLst/>
              </a:prstGeom>
              <a:blipFill>
                <a:blip r:embed="rId11"/>
                <a:stretch>
                  <a:fillRect l="-6593"/>
                </a:stretch>
              </a:blipFill>
              <a:ln>
                <a:no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70" name="Rectangle 169">
                <a:extLst>
                  <a:ext uri="{FF2B5EF4-FFF2-40B4-BE49-F238E27FC236}">
                    <a16:creationId xmlns:a16="http://schemas.microsoft.com/office/drawing/2014/main" id="{F0E7F093-7D8E-5ADB-E8CA-A3306000F383}"/>
                  </a:ext>
                </a:extLst>
              </p:cNvPr>
              <p:cNvSpPr/>
              <p:nvPr/>
            </p:nvSpPr>
            <p:spPr>
              <a:xfrm>
                <a:off x="8511665" y="1505482"/>
                <a:ext cx="573465" cy="37071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600" i="1" smtClean="0">
                          <a:solidFill>
                            <a:srgbClr val="00529B"/>
                          </a:solidFill>
                          <a:latin typeface="Cambria Math" panose="02040503050406030204" pitchFamily="18" charset="0"/>
                          <a:ea typeface="Cambria Math" panose="02040503050406030204" pitchFamily="18" charset="0"/>
                        </a:rPr>
                        <m:t>×</m:t>
                      </m:r>
                      <m:r>
                        <a:rPr lang="en-US" sz="1600" b="0" i="1" smtClean="0">
                          <a:solidFill>
                            <a:srgbClr val="00529B"/>
                          </a:solidFill>
                          <a:latin typeface="Cambria Math" panose="02040503050406030204" pitchFamily="18" charset="0"/>
                          <a:ea typeface="Cambria Math" panose="02040503050406030204" pitchFamily="18" charset="0"/>
                        </a:rPr>
                        <m:t>𝑁</m:t>
                      </m:r>
                    </m:oMath>
                  </m:oMathPara>
                </a14:m>
                <a:endParaRPr lang="en-US" sz="1600">
                  <a:solidFill>
                    <a:srgbClr val="00529B"/>
                  </a:solidFill>
                </a:endParaRPr>
              </a:p>
            </p:txBody>
          </p:sp>
        </mc:Choice>
        <mc:Fallback>
          <p:sp>
            <p:nvSpPr>
              <p:cNvPr id="170" name="Rectangle 169">
                <a:extLst>
                  <a:ext uri="{FF2B5EF4-FFF2-40B4-BE49-F238E27FC236}">
                    <a16:creationId xmlns:a16="http://schemas.microsoft.com/office/drawing/2014/main" id="{F0E7F093-7D8E-5ADB-E8CA-A3306000F383}"/>
                  </a:ext>
                </a:extLst>
              </p:cNvPr>
              <p:cNvSpPr>
                <a:spLocks noRot="1" noChangeAspect="1" noMove="1" noResize="1" noEditPoints="1" noAdjustHandles="1" noChangeArrowheads="1" noChangeShapeType="1" noTextEdit="1"/>
              </p:cNvSpPr>
              <p:nvPr/>
            </p:nvSpPr>
            <p:spPr>
              <a:xfrm>
                <a:off x="8511665" y="1505482"/>
                <a:ext cx="573465" cy="370710"/>
              </a:xfrm>
              <a:prstGeom prst="rect">
                <a:avLst/>
              </a:prstGeom>
              <a:blipFill>
                <a:blip r:embed="rId12"/>
                <a:stretch>
                  <a:fillRect/>
                </a:stretch>
              </a:blipFill>
            </p:spPr>
            <p:txBody>
              <a:bodyPr/>
              <a:lstStyle/>
              <a:p>
                <a:r>
                  <a:rPr lang="en-US">
                    <a:noFill/>
                  </a:rPr>
                  <a:t> </a:t>
                </a:r>
              </a:p>
            </p:txBody>
          </p:sp>
        </mc:Fallback>
      </mc:AlternateContent>
      <p:sp>
        <p:nvSpPr>
          <p:cNvPr id="26" name="Rectangle 25">
            <a:extLst>
              <a:ext uri="{FF2B5EF4-FFF2-40B4-BE49-F238E27FC236}">
                <a16:creationId xmlns:a16="http://schemas.microsoft.com/office/drawing/2014/main" id="{43A02543-3A1D-982C-6AF4-201A3020F905}"/>
              </a:ext>
            </a:extLst>
          </p:cNvPr>
          <p:cNvSpPr/>
          <p:nvPr/>
        </p:nvSpPr>
        <p:spPr>
          <a:xfrm>
            <a:off x="6122420" y="2188101"/>
            <a:ext cx="916555" cy="767573"/>
          </a:xfrm>
          <a:prstGeom prst="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rPr>
              <a:t>Mamba </a:t>
            </a:r>
          </a:p>
          <a:p>
            <a:pPr algn="ctr"/>
            <a:r>
              <a:rPr lang="en-US" sz="1600">
                <a:solidFill>
                  <a:schemeClr val="tx1"/>
                </a:solidFill>
              </a:rPr>
              <a:t>Block</a:t>
            </a:r>
          </a:p>
        </p:txBody>
      </p:sp>
      <p:sp>
        <p:nvSpPr>
          <p:cNvPr id="255" name="Rectangle 254">
            <a:extLst>
              <a:ext uri="{FF2B5EF4-FFF2-40B4-BE49-F238E27FC236}">
                <a16:creationId xmlns:a16="http://schemas.microsoft.com/office/drawing/2014/main" id="{2FA91535-1354-E70D-AFD0-8B3AB22A0D8D}"/>
              </a:ext>
            </a:extLst>
          </p:cNvPr>
          <p:cNvSpPr/>
          <p:nvPr/>
        </p:nvSpPr>
        <p:spPr>
          <a:xfrm>
            <a:off x="3067049" y="1514768"/>
            <a:ext cx="6027607" cy="3246346"/>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92" name="Rectangle 291">
            <a:extLst>
              <a:ext uri="{FF2B5EF4-FFF2-40B4-BE49-F238E27FC236}">
                <a16:creationId xmlns:a16="http://schemas.microsoft.com/office/drawing/2014/main" id="{088AD634-FFFD-1D10-F189-908947D5B570}"/>
              </a:ext>
            </a:extLst>
          </p:cNvPr>
          <p:cNvSpPr/>
          <p:nvPr/>
        </p:nvSpPr>
        <p:spPr>
          <a:xfrm>
            <a:off x="2005769" y="4128244"/>
            <a:ext cx="877818" cy="843234"/>
          </a:xfrm>
          <a:prstGeom prst="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rPr>
              <a:t>Global Average Pooling</a:t>
            </a:r>
          </a:p>
        </p:txBody>
      </p:sp>
      <p:cxnSp>
        <p:nvCxnSpPr>
          <p:cNvPr id="293" name="Straight Arrow Connector 292">
            <a:extLst>
              <a:ext uri="{FF2B5EF4-FFF2-40B4-BE49-F238E27FC236}">
                <a16:creationId xmlns:a16="http://schemas.microsoft.com/office/drawing/2014/main" id="{B60150E3-78F5-889D-6E92-50CAC2691BE0}"/>
              </a:ext>
            </a:extLst>
          </p:cNvPr>
          <p:cNvCxnSpPr>
            <a:cxnSpLocks/>
            <a:stCxn id="292" idx="1"/>
            <a:endCxn id="296" idx="3"/>
          </p:cNvCxnSpPr>
          <p:nvPr/>
        </p:nvCxnSpPr>
        <p:spPr>
          <a:xfrm flipH="1">
            <a:off x="1506723" y="4549861"/>
            <a:ext cx="499046" cy="25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00" name="TextBox 299">
                <a:extLst>
                  <a:ext uri="{FF2B5EF4-FFF2-40B4-BE49-F238E27FC236}">
                    <a16:creationId xmlns:a16="http://schemas.microsoft.com/office/drawing/2014/main" id="{911951A1-8C30-0731-514D-BF91CA46C21B}"/>
                  </a:ext>
                </a:extLst>
              </p:cNvPr>
              <p:cNvSpPr txBox="1"/>
              <p:nvPr/>
            </p:nvSpPr>
            <p:spPr>
              <a:xfrm>
                <a:off x="1526591" y="4215249"/>
                <a:ext cx="559409" cy="342979"/>
              </a:xfrm>
              <a:prstGeom prst="rect">
                <a:avLst/>
              </a:prstGeom>
              <a:noFill/>
              <a:ln>
                <a:noFill/>
              </a:ln>
            </p:spPr>
            <p:txBody>
              <a:bodyPr wrap="square">
                <a:spAutoFit/>
              </a:bodyPr>
              <a:lstStyle/>
              <a:p>
                <a:pPr algn="ctr"/>
                <a14:m>
                  <m:oMathPara xmlns:m="http://schemas.openxmlformats.org/officeDocument/2006/math">
                    <m:oMathParaPr>
                      <m:jc m:val="centerGroup"/>
                    </m:oMathParaPr>
                    <m:oMath xmlns:m="http://schemas.openxmlformats.org/officeDocument/2006/math">
                      <m:sSup>
                        <m:sSupPr>
                          <m:ctrlPr>
                            <a:rPr lang="en-US" sz="1600" b="0" i="1" smtClean="0">
                              <a:solidFill>
                                <a:srgbClr val="00529B"/>
                              </a:solidFill>
                              <a:latin typeface="Cambria Math" panose="02040503050406030204" pitchFamily="18" charset="0"/>
                              <a:ea typeface="Cambria Math" panose="02040503050406030204" pitchFamily="18" charset="0"/>
                            </a:rPr>
                          </m:ctrlPr>
                        </m:sSupPr>
                        <m:e>
                          <m:r>
                            <a:rPr lang="en-US" sz="1600" b="0" i="1" smtClean="0">
                              <a:solidFill>
                                <a:srgbClr val="00529B"/>
                              </a:solidFill>
                              <a:latin typeface="Cambria Math" panose="02040503050406030204" pitchFamily="18" charset="0"/>
                              <a:ea typeface="Cambria Math" panose="02040503050406030204" pitchFamily="18" charset="0"/>
                            </a:rPr>
                            <m:t>𝑅</m:t>
                          </m:r>
                        </m:e>
                        <m:sup>
                          <m:r>
                            <a:rPr lang="en-US" sz="1600" b="0" i="1" smtClean="0">
                              <a:solidFill>
                                <a:srgbClr val="00529B"/>
                              </a:solidFill>
                              <a:latin typeface="Cambria Math" panose="02040503050406030204" pitchFamily="18" charset="0"/>
                              <a:ea typeface="Cambria Math" panose="02040503050406030204" pitchFamily="18" charset="0"/>
                            </a:rPr>
                            <m:t>1×</m:t>
                          </m:r>
                          <m:r>
                            <a:rPr lang="en-US" sz="1600" b="0" i="1" smtClean="0">
                              <a:solidFill>
                                <a:srgbClr val="00529B"/>
                              </a:solidFill>
                              <a:latin typeface="Cambria Math" panose="02040503050406030204" pitchFamily="18" charset="0"/>
                              <a:ea typeface="Cambria Math" panose="02040503050406030204" pitchFamily="18" charset="0"/>
                            </a:rPr>
                            <m:t>𝑑</m:t>
                          </m:r>
                        </m:sup>
                      </m:sSup>
                    </m:oMath>
                  </m:oMathPara>
                </a14:m>
                <a:endParaRPr lang="en-US" sz="1600">
                  <a:solidFill>
                    <a:srgbClr val="00529B"/>
                  </a:solidFill>
                </a:endParaRPr>
              </a:p>
            </p:txBody>
          </p:sp>
        </mc:Choice>
        <mc:Fallback>
          <p:sp>
            <p:nvSpPr>
              <p:cNvPr id="300" name="TextBox 299">
                <a:extLst>
                  <a:ext uri="{FF2B5EF4-FFF2-40B4-BE49-F238E27FC236}">
                    <a16:creationId xmlns:a16="http://schemas.microsoft.com/office/drawing/2014/main" id="{911951A1-8C30-0731-514D-BF91CA46C21B}"/>
                  </a:ext>
                </a:extLst>
              </p:cNvPr>
              <p:cNvSpPr txBox="1">
                <a:spLocks noRot="1" noChangeAspect="1" noMove="1" noResize="1" noEditPoints="1" noAdjustHandles="1" noChangeArrowheads="1" noChangeShapeType="1" noTextEdit="1"/>
              </p:cNvSpPr>
              <p:nvPr/>
            </p:nvSpPr>
            <p:spPr>
              <a:xfrm>
                <a:off x="1526591" y="4215249"/>
                <a:ext cx="559409" cy="342979"/>
              </a:xfrm>
              <a:prstGeom prst="rect">
                <a:avLst/>
              </a:prstGeom>
              <a:blipFill>
                <a:blip r:embed="rId13"/>
                <a:stretch>
                  <a:fillRect l="-4348"/>
                </a:stretch>
              </a:blipFill>
              <a:ln>
                <a:no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03" name="TextBox 302">
                <a:extLst>
                  <a:ext uri="{FF2B5EF4-FFF2-40B4-BE49-F238E27FC236}">
                    <a16:creationId xmlns:a16="http://schemas.microsoft.com/office/drawing/2014/main" id="{5858BF4B-67F5-008D-3963-CFFB8FA2F11F}"/>
                  </a:ext>
                </a:extLst>
              </p:cNvPr>
              <p:cNvSpPr txBox="1"/>
              <p:nvPr/>
            </p:nvSpPr>
            <p:spPr>
              <a:xfrm>
                <a:off x="163102" y="4144533"/>
                <a:ext cx="559409" cy="342979"/>
              </a:xfrm>
              <a:prstGeom prst="rect">
                <a:avLst/>
              </a:prstGeom>
              <a:noFill/>
              <a:ln>
                <a:noFill/>
              </a:ln>
            </p:spPr>
            <p:txBody>
              <a:bodyPr wrap="square">
                <a:spAutoFit/>
              </a:bodyPr>
              <a:lstStyle/>
              <a:p>
                <a:pPr algn="ctr"/>
                <a14:m>
                  <m:oMathPara xmlns:m="http://schemas.openxmlformats.org/officeDocument/2006/math">
                    <m:oMathParaPr>
                      <m:jc m:val="centerGroup"/>
                    </m:oMathParaPr>
                    <m:oMath xmlns:m="http://schemas.openxmlformats.org/officeDocument/2006/math">
                      <m:sSup>
                        <m:sSupPr>
                          <m:ctrlPr>
                            <a:rPr lang="en-US" sz="1600" b="0" i="1" smtClean="0">
                              <a:solidFill>
                                <a:srgbClr val="00529B"/>
                              </a:solidFill>
                              <a:latin typeface="Cambria Math" panose="02040503050406030204" pitchFamily="18" charset="0"/>
                              <a:ea typeface="Cambria Math" panose="02040503050406030204" pitchFamily="18" charset="0"/>
                            </a:rPr>
                          </m:ctrlPr>
                        </m:sSupPr>
                        <m:e>
                          <m:r>
                            <a:rPr lang="en-US" sz="1600" b="0" i="1" smtClean="0">
                              <a:solidFill>
                                <a:srgbClr val="00529B"/>
                              </a:solidFill>
                              <a:latin typeface="Cambria Math" panose="02040503050406030204" pitchFamily="18" charset="0"/>
                              <a:ea typeface="Cambria Math" panose="02040503050406030204" pitchFamily="18" charset="0"/>
                            </a:rPr>
                            <m:t>𝑅</m:t>
                          </m:r>
                        </m:e>
                        <m:sup>
                          <m:r>
                            <a:rPr lang="en-US" sz="1600" b="0" i="1" smtClean="0">
                              <a:solidFill>
                                <a:srgbClr val="00529B"/>
                              </a:solidFill>
                              <a:latin typeface="Cambria Math" panose="02040503050406030204" pitchFamily="18" charset="0"/>
                              <a:ea typeface="Cambria Math" panose="02040503050406030204" pitchFamily="18" charset="0"/>
                            </a:rPr>
                            <m:t>1×</m:t>
                          </m:r>
                          <m:r>
                            <a:rPr lang="en-US" sz="1600" b="0" i="1" smtClean="0">
                              <a:solidFill>
                                <a:srgbClr val="00529B"/>
                              </a:solidFill>
                              <a:latin typeface="Cambria Math" panose="02040503050406030204" pitchFamily="18" charset="0"/>
                              <a:ea typeface="Cambria Math" panose="02040503050406030204" pitchFamily="18" charset="0"/>
                            </a:rPr>
                            <m:t>𝐶</m:t>
                          </m:r>
                        </m:sup>
                      </m:sSup>
                    </m:oMath>
                  </m:oMathPara>
                </a14:m>
                <a:endParaRPr lang="en-US" sz="1600">
                  <a:solidFill>
                    <a:srgbClr val="00529B"/>
                  </a:solidFill>
                </a:endParaRPr>
              </a:p>
            </p:txBody>
          </p:sp>
        </mc:Choice>
        <mc:Fallback>
          <p:sp>
            <p:nvSpPr>
              <p:cNvPr id="303" name="TextBox 302">
                <a:extLst>
                  <a:ext uri="{FF2B5EF4-FFF2-40B4-BE49-F238E27FC236}">
                    <a16:creationId xmlns:a16="http://schemas.microsoft.com/office/drawing/2014/main" id="{5858BF4B-67F5-008D-3963-CFFB8FA2F11F}"/>
                  </a:ext>
                </a:extLst>
              </p:cNvPr>
              <p:cNvSpPr txBox="1">
                <a:spLocks noRot="1" noChangeAspect="1" noMove="1" noResize="1" noEditPoints="1" noAdjustHandles="1" noChangeArrowheads="1" noChangeShapeType="1" noTextEdit="1"/>
              </p:cNvSpPr>
              <p:nvPr/>
            </p:nvSpPr>
            <p:spPr>
              <a:xfrm>
                <a:off x="163102" y="4144533"/>
                <a:ext cx="559409" cy="342979"/>
              </a:xfrm>
              <a:prstGeom prst="rect">
                <a:avLst/>
              </a:prstGeom>
              <a:blipFill>
                <a:blip r:embed="rId14"/>
                <a:stretch>
                  <a:fillRect l="-5435"/>
                </a:stretch>
              </a:blipFill>
              <a:ln>
                <a:noFill/>
              </a:ln>
            </p:spPr>
            <p:txBody>
              <a:bodyPr/>
              <a:lstStyle/>
              <a:p>
                <a:r>
                  <a:rPr lang="en-US">
                    <a:noFill/>
                  </a:rPr>
                  <a:t> </a:t>
                </a:r>
              </a:p>
            </p:txBody>
          </p:sp>
        </mc:Fallback>
      </mc:AlternateContent>
      <p:cxnSp>
        <p:nvCxnSpPr>
          <p:cNvPr id="304" name="Straight Arrow Connector 303">
            <a:extLst>
              <a:ext uri="{FF2B5EF4-FFF2-40B4-BE49-F238E27FC236}">
                <a16:creationId xmlns:a16="http://schemas.microsoft.com/office/drawing/2014/main" id="{EE86922D-1F05-00B7-1C6D-F22979D58DFD}"/>
              </a:ext>
            </a:extLst>
          </p:cNvPr>
          <p:cNvCxnSpPr>
            <a:cxnSpLocks/>
            <a:stCxn id="296" idx="1"/>
          </p:cNvCxnSpPr>
          <p:nvPr/>
        </p:nvCxnSpPr>
        <p:spPr>
          <a:xfrm flipH="1">
            <a:off x="133351" y="4552450"/>
            <a:ext cx="651053" cy="57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7" name="Straight Arrow Connector 306">
            <a:extLst>
              <a:ext uri="{FF2B5EF4-FFF2-40B4-BE49-F238E27FC236}">
                <a16:creationId xmlns:a16="http://schemas.microsoft.com/office/drawing/2014/main" id="{DE940F46-8AB7-2F54-BBEA-42EE08900D15}"/>
              </a:ext>
            </a:extLst>
          </p:cNvPr>
          <p:cNvCxnSpPr>
            <a:cxnSpLocks/>
            <a:endCxn id="292" idx="3"/>
          </p:cNvCxnSpPr>
          <p:nvPr/>
        </p:nvCxnSpPr>
        <p:spPr>
          <a:xfrm flipH="1">
            <a:off x="2883587" y="4549861"/>
            <a:ext cx="18346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12" name="Rectangle 311">
                <a:extLst>
                  <a:ext uri="{FF2B5EF4-FFF2-40B4-BE49-F238E27FC236}">
                    <a16:creationId xmlns:a16="http://schemas.microsoft.com/office/drawing/2014/main" id="{D1C513AC-720A-72B9-6A84-F048D349AFCF}"/>
                  </a:ext>
                </a:extLst>
              </p:cNvPr>
              <p:cNvSpPr/>
              <p:nvPr/>
            </p:nvSpPr>
            <p:spPr>
              <a:xfrm>
                <a:off x="19655" y="4632923"/>
                <a:ext cx="877818" cy="33855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a:rPr lang="en-US" sz="1600" b="0" i="1" smtClean="0">
                        <a:solidFill>
                          <a:srgbClr val="00529B"/>
                        </a:solidFill>
                        <a:latin typeface="Cambria Math" panose="02040503050406030204" pitchFamily="18" charset="0"/>
                      </a:rPr>
                      <m:t>𝐶</m:t>
                    </m:r>
                  </m:oMath>
                </a14:m>
                <a:r>
                  <a:rPr lang="en-US" sz="1600">
                    <a:solidFill>
                      <a:srgbClr val="00529B"/>
                    </a:solidFill>
                  </a:rPr>
                  <a:t> Classes</a:t>
                </a:r>
              </a:p>
            </p:txBody>
          </p:sp>
        </mc:Choice>
        <mc:Fallback>
          <p:sp>
            <p:nvSpPr>
              <p:cNvPr id="312" name="Rectangle 311">
                <a:extLst>
                  <a:ext uri="{FF2B5EF4-FFF2-40B4-BE49-F238E27FC236}">
                    <a16:creationId xmlns:a16="http://schemas.microsoft.com/office/drawing/2014/main" id="{D1C513AC-720A-72B9-6A84-F048D349AFCF}"/>
                  </a:ext>
                </a:extLst>
              </p:cNvPr>
              <p:cNvSpPr>
                <a:spLocks noRot="1" noChangeAspect="1" noMove="1" noResize="1" noEditPoints="1" noAdjustHandles="1" noChangeArrowheads="1" noChangeShapeType="1" noTextEdit="1"/>
              </p:cNvSpPr>
              <p:nvPr/>
            </p:nvSpPr>
            <p:spPr>
              <a:xfrm>
                <a:off x="19655" y="4632923"/>
                <a:ext cx="877818" cy="338555"/>
              </a:xfrm>
              <a:prstGeom prst="rect">
                <a:avLst/>
              </a:prstGeom>
              <a:blipFill>
                <a:blip r:embed="rId15"/>
                <a:stretch>
                  <a:fillRect t="-16071" b="-57143"/>
                </a:stretch>
              </a:blipFill>
              <a:ln>
                <a:noFill/>
              </a:ln>
            </p:spPr>
            <p:txBody>
              <a:bodyPr/>
              <a:lstStyle/>
              <a:p>
                <a:r>
                  <a:rPr lang="en-US">
                    <a:noFill/>
                  </a:rPr>
                  <a:t> </a:t>
                </a:r>
              </a:p>
            </p:txBody>
          </p:sp>
        </mc:Fallback>
      </mc:AlternateContent>
      <p:sp>
        <p:nvSpPr>
          <p:cNvPr id="296" name="Rectangle 295">
            <a:extLst>
              <a:ext uri="{FF2B5EF4-FFF2-40B4-BE49-F238E27FC236}">
                <a16:creationId xmlns:a16="http://schemas.microsoft.com/office/drawing/2014/main" id="{043D911C-88E9-E7C7-A158-0365004A3F38}"/>
              </a:ext>
            </a:extLst>
          </p:cNvPr>
          <p:cNvSpPr/>
          <p:nvPr/>
        </p:nvSpPr>
        <p:spPr>
          <a:xfrm>
            <a:off x="784404" y="4277009"/>
            <a:ext cx="722319" cy="550882"/>
          </a:xfrm>
          <a:prstGeom prst="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rPr>
              <a:t>FC Layer</a:t>
            </a:r>
          </a:p>
        </p:txBody>
      </p:sp>
    </p:spTree>
    <p:extLst>
      <p:ext uri="{BB962C8B-B14F-4D97-AF65-F5344CB8AC3E}">
        <p14:creationId xmlns:p14="http://schemas.microsoft.com/office/powerpoint/2010/main" val="9236006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D5B109-8247-4FBA-B36D-0018F35010FF}"/>
              </a:ext>
            </a:extLst>
          </p:cNvPr>
          <p:cNvSpPr>
            <a:spLocks noGrp="1"/>
          </p:cNvSpPr>
          <p:nvPr>
            <p:ph type="title"/>
          </p:nvPr>
        </p:nvSpPr>
        <p:spPr/>
        <p:txBody>
          <a:bodyPr/>
          <a:lstStyle/>
          <a:p>
            <a:r>
              <a:rPr lang="en-US"/>
              <a:t>Dataset Description</a:t>
            </a:r>
          </a:p>
        </p:txBody>
      </p:sp>
      <p:sp>
        <p:nvSpPr>
          <p:cNvPr id="4" name="Slide Number Placeholder 3">
            <a:extLst>
              <a:ext uri="{FF2B5EF4-FFF2-40B4-BE49-F238E27FC236}">
                <a16:creationId xmlns:a16="http://schemas.microsoft.com/office/drawing/2014/main" id="{6F63F3E3-0F41-479D-A0E7-9C315F4D82AE}"/>
              </a:ext>
            </a:extLst>
          </p:cNvPr>
          <p:cNvSpPr>
            <a:spLocks noGrp="1"/>
          </p:cNvSpPr>
          <p:nvPr>
            <p:ph type="sldNum" sz="quarter" idx="12"/>
          </p:nvPr>
        </p:nvSpPr>
        <p:spPr/>
        <p:txBody>
          <a:bodyPr/>
          <a:lstStyle/>
          <a:p>
            <a:fld id="{4A19EB60-39CE-4A34-B566-492900AE04E2}" type="slidenum">
              <a:rPr lang="en-US" dirty="0" smtClean="0">
                <a:latin typeface="Rockwell"/>
                <a:ea typeface="MS PGothic"/>
              </a:rPr>
              <a:pPr/>
              <a:t>24</a:t>
            </a:fld>
            <a:r>
              <a:rPr lang="en-US">
                <a:latin typeface="Rockwell"/>
                <a:ea typeface="MS PGothic"/>
              </a:rPr>
              <a:t> / 28</a:t>
            </a:r>
            <a:endParaRPr lang="en-US"/>
          </a:p>
        </p:txBody>
      </p:sp>
      <p:graphicFrame>
        <p:nvGraphicFramePr>
          <p:cNvPr id="5" name="Table 4">
            <a:extLst>
              <a:ext uri="{FF2B5EF4-FFF2-40B4-BE49-F238E27FC236}">
                <a16:creationId xmlns:a16="http://schemas.microsoft.com/office/drawing/2014/main" id="{B8EE2E95-8C6F-73FE-449D-130560A4F05C}"/>
              </a:ext>
            </a:extLst>
          </p:cNvPr>
          <p:cNvGraphicFramePr>
            <a:graphicFrameLocks noGrp="1"/>
          </p:cNvGraphicFramePr>
          <p:nvPr>
            <p:extLst>
              <p:ext uri="{D42A27DB-BD31-4B8C-83A1-F6EECF244321}">
                <p14:modId xmlns:p14="http://schemas.microsoft.com/office/powerpoint/2010/main" val="1854555888"/>
              </p:ext>
            </p:extLst>
          </p:nvPr>
        </p:nvGraphicFramePr>
        <p:xfrm>
          <a:off x="447040" y="1709984"/>
          <a:ext cx="7265034" cy="1977392"/>
        </p:xfrm>
        <a:graphic>
          <a:graphicData uri="http://schemas.openxmlformats.org/drawingml/2006/table">
            <a:tbl>
              <a:tblPr/>
              <a:tblGrid>
                <a:gridCol w="1210839">
                  <a:extLst>
                    <a:ext uri="{9D8B030D-6E8A-4147-A177-3AD203B41FA5}">
                      <a16:colId xmlns:a16="http://schemas.microsoft.com/office/drawing/2014/main" val="686846435"/>
                    </a:ext>
                  </a:extLst>
                </a:gridCol>
                <a:gridCol w="1210839">
                  <a:extLst>
                    <a:ext uri="{9D8B030D-6E8A-4147-A177-3AD203B41FA5}">
                      <a16:colId xmlns:a16="http://schemas.microsoft.com/office/drawing/2014/main" val="2475153197"/>
                    </a:ext>
                  </a:extLst>
                </a:gridCol>
                <a:gridCol w="1210839">
                  <a:extLst>
                    <a:ext uri="{9D8B030D-6E8A-4147-A177-3AD203B41FA5}">
                      <a16:colId xmlns:a16="http://schemas.microsoft.com/office/drawing/2014/main" val="3134556590"/>
                    </a:ext>
                  </a:extLst>
                </a:gridCol>
                <a:gridCol w="1210839">
                  <a:extLst>
                    <a:ext uri="{9D8B030D-6E8A-4147-A177-3AD203B41FA5}">
                      <a16:colId xmlns:a16="http://schemas.microsoft.com/office/drawing/2014/main" val="601140193"/>
                    </a:ext>
                  </a:extLst>
                </a:gridCol>
                <a:gridCol w="1210839">
                  <a:extLst>
                    <a:ext uri="{9D8B030D-6E8A-4147-A177-3AD203B41FA5}">
                      <a16:colId xmlns:a16="http://schemas.microsoft.com/office/drawing/2014/main" val="605417947"/>
                    </a:ext>
                  </a:extLst>
                </a:gridCol>
                <a:gridCol w="1210839">
                  <a:extLst>
                    <a:ext uri="{9D8B030D-6E8A-4147-A177-3AD203B41FA5}">
                      <a16:colId xmlns:a16="http://schemas.microsoft.com/office/drawing/2014/main" val="3281028467"/>
                    </a:ext>
                  </a:extLst>
                </a:gridCol>
              </a:tblGrid>
              <a:tr h="352794">
                <a:tc>
                  <a:txBody>
                    <a:bodyPr/>
                    <a:lstStyle/>
                    <a:p>
                      <a:pPr algn="ctr"/>
                      <a:r>
                        <a:rPr lang="en-US" sz="1400" b="1">
                          <a:effectLst/>
                          <a:latin typeface="+mn-lt"/>
                        </a:rPr>
                        <a:t>Dataset Name</a:t>
                      </a:r>
                      <a:endParaRPr lang="en-US" sz="1400">
                        <a:effectLst/>
                        <a:latin typeface="+mn-lt"/>
                      </a:endParaRPr>
                    </a:p>
                  </a:txBody>
                  <a:tcPr marL="35719" marR="35719" marT="7144" marB="714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a:effectLst/>
                          <a:latin typeface="+mn-lt"/>
                        </a:rPr>
                        <a:t>Number of Categories</a:t>
                      </a:r>
                      <a:endParaRPr lang="en-US" sz="1400">
                        <a:effectLst/>
                        <a:latin typeface="+mn-lt"/>
                      </a:endParaRPr>
                    </a:p>
                  </a:txBody>
                  <a:tcPr marL="35719" marR="35719" marT="7144" marB="714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a:effectLst/>
                          <a:latin typeface="+mn-lt"/>
                        </a:rPr>
                        <a:t>Total Images</a:t>
                      </a:r>
                      <a:endParaRPr lang="en-US" sz="1400">
                        <a:effectLst/>
                        <a:latin typeface="+mn-lt"/>
                      </a:endParaRPr>
                    </a:p>
                  </a:txBody>
                  <a:tcPr marL="35719" marR="35719" marT="7144" marB="714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a:effectLst/>
                          <a:latin typeface="+mn-lt"/>
                        </a:rPr>
                        <a:t>Image Resolution</a:t>
                      </a:r>
                      <a:endParaRPr lang="en-US" sz="1400">
                        <a:effectLst/>
                        <a:latin typeface="+mn-lt"/>
                      </a:endParaRPr>
                    </a:p>
                  </a:txBody>
                  <a:tcPr marL="35719" marR="35719" marT="7144" marB="714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a:effectLst/>
                          <a:latin typeface="+mn-lt"/>
                        </a:rPr>
                        <a:t>Spatial Resolution</a:t>
                      </a:r>
                      <a:endParaRPr lang="en-US" sz="1400">
                        <a:effectLst/>
                        <a:latin typeface="+mn-lt"/>
                      </a:endParaRPr>
                    </a:p>
                  </a:txBody>
                  <a:tcPr marL="35719" marR="35719" marT="7144" marB="714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a:effectLst/>
                          <a:latin typeface="+mn-lt"/>
                        </a:rPr>
                        <a:t>Training Data Proportion</a:t>
                      </a:r>
                      <a:endParaRPr lang="en-US" sz="1400">
                        <a:effectLst/>
                        <a:latin typeface="+mn-lt"/>
                      </a:endParaRPr>
                    </a:p>
                  </a:txBody>
                  <a:tcPr marL="35719" marR="35719" marT="7144" marB="714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71281181"/>
                  </a:ext>
                </a:extLst>
              </a:tr>
              <a:tr h="523475">
                <a:tc>
                  <a:txBody>
                    <a:bodyPr/>
                    <a:lstStyle/>
                    <a:p>
                      <a:r>
                        <a:rPr lang="en-US" sz="1400">
                          <a:effectLst/>
                          <a:latin typeface="+mn-lt"/>
                        </a:rPr>
                        <a:t>UC Merced Land-Use</a:t>
                      </a:r>
                    </a:p>
                  </a:txBody>
                  <a:tcPr marL="35719" marR="35719" marT="7144" marB="714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9A9A9A"/>
                      </a:solidFill>
                      <a:prstDash val="solid"/>
                      <a:round/>
                      <a:headEnd type="none" w="med" len="med"/>
                      <a:tailEnd type="none" w="med" len="med"/>
                    </a:lnB>
                    <a:noFill/>
                  </a:tcPr>
                </a:tc>
                <a:tc>
                  <a:txBody>
                    <a:bodyPr/>
                    <a:lstStyle/>
                    <a:p>
                      <a:r>
                        <a:rPr lang="en-US" sz="1400">
                          <a:effectLst/>
                          <a:latin typeface="+mn-lt"/>
                        </a:rPr>
                        <a:t>21</a:t>
                      </a:r>
                    </a:p>
                  </a:txBody>
                  <a:tcPr marL="35719" marR="35719" marT="7144" marB="714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9A9A9A"/>
                      </a:solidFill>
                      <a:prstDash val="solid"/>
                      <a:round/>
                      <a:headEnd type="none" w="med" len="med"/>
                      <a:tailEnd type="none" w="med" len="med"/>
                    </a:lnB>
                    <a:noFill/>
                  </a:tcPr>
                </a:tc>
                <a:tc>
                  <a:txBody>
                    <a:bodyPr/>
                    <a:lstStyle/>
                    <a:p>
                      <a:r>
                        <a:rPr lang="en-US" sz="1400">
                          <a:effectLst/>
                          <a:latin typeface="+mn-lt"/>
                        </a:rPr>
                        <a:t>2100</a:t>
                      </a:r>
                    </a:p>
                  </a:txBody>
                  <a:tcPr marL="35719" marR="35719" marT="7144" marB="714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9A9A9A"/>
                      </a:solidFill>
                      <a:prstDash val="solid"/>
                      <a:round/>
                      <a:headEnd type="none" w="med" len="med"/>
                      <a:tailEnd type="none" w="med" len="med"/>
                    </a:lnB>
                    <a:noFill/>
                  </a:tcPr>
                </a:tc>
                <a:tc>
                  <a:txBody>
                    <a:bodyPr/>
                    <a:lstStyle/>
                    <a:p>
                      <a:r>
                        <a:rPr lang="en-US" sz="1400">
                          <a:effectLst/>
                          <a:latin typeface="+mn-lt"/>
                        </a:rPr>
                        <a:t>256 × 256 pixels</a:t>
                      </a:r>
                    </a:p>
                  </a:txBody>
                  <a:tcPr marL="35719" marR="35719" marT="7144" marB="714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9A9A9A"/>
                      </a:solidFill>
                      <a:prstDash val="solid"/>
                      <a:round/>
                      <a:headEnd type="none" w="med" len="med"/>
                      <a:tailEnd type="none" w="med" len="med"/>
                    </a:lnB>
                    <a:noFill/>
                  </a:tcPr>
                </a:tc>
                <a:tc>
                  <a:txBody>
                    <a:bodyPr/>
                    <a:lstStyle/>
                    <a:p>
                      <a:r>
                        <a:rPr lang="en-US" sz="1400">
                          <a:effectLst/>
                          <a:latin typeface="+mn-lt"/>
                        </a:rPr>
                        <a:t>0.3 m per pixel</a:t>
                      </a:r>
                    </a:p>
                  </a:txBody>
                  <a:tcPr marL="35719" marR="35719" marT="7144" marB="714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9A9A9A"/>
                      </a:solidFill>
                      <a:prstDash val="solid"/>
                      <a:round/>
                      <a:headEnd type="none" w="med" len="med"/>
                      <a:tailEnd type="none" w="med" len="med"/>
                    </a:lnB>
                    <a:noFill/>
                  </a:tcPr>
                </a:tc>
                <a:tc>
                  <a:txBody>
                    <a:bodyPr/>
                    <a:lstStyle/>
                    <a:p>
                      <a:r>
                        <a:rPr lang="en-US" sz="1400">
                          <a:effectLst/>
                          <a:latin typeface="+mn-lt"/>
                        </a:rPr>
                        <a:t>70% (100 images per category)</a:t>
                      </a:r>
                    </a:p>
                  </a:txBody>
                  <a:tcPr marL="35719" marR="35719" marT="7144" marB="714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9A9A9A"/>
                      </a:solidFill>
                      <a:prstDash val="solid"/>
                      <a:round/>
                      <a:headEnd type="none" w="med" len="med"/>
                      <a:tailEnd type="none" w="med" len="med"/>
                    </a:lnB>
                    <a:noFill/>
                  </a:tcPr>
                </a:tc>
                <a:extLst>
                  <a:ext uri="{0D108BD9-81ED-4DB2-BD59-A6C34878D82A}">
                    <a16:rowId xmlns:a16="http://schemas.microsoft.com/office/drawing/2014/main" val="4199858762"/>
                  </a:ext>
                </a:extLst>
              </a:tr>
              <a:tr h="352794">
                <a:tc>
                  <a:txBody>
                    <a:bodyPr/>
                    <a:lstStyle/>
                    <a:p>
                      <a:r>
                        <a:rPr lang="en-US" sz="1400">
                          <a:effectLst/>
                          <a:latin typeface="+mn-lt"/>
                        </a:rPr>
                        <a:t>AID: </a:t>
                      </a:r>
                      <a:r>
                        <a:rPr lang="en-US" sz="1100">
                          <a:effectLst/>
                          <a:latin typeface="+mn-lt"/>
                        </a:rPr>
                        <a:t>Aerial Images Dataset</a:t>
                      </a:r>
                    </a:p>
                  </a:txBody>
                  <a:tcPr marL="35719" marR="35719" marT="7144" marB="714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9A9A9A"/>
                      </a:solidFill>
                      <a:prstDash val="solid"/>
                      <a:round/>
                      <a:headEnd type="none" w="med" len="med"/>
                      <a:tailEnd type="none" w="med" len="med"/>
                    </a:lnT>
                    <a:lnB w="9525" cap="flat" cmpd="sng" algn="ctr">
                      <a:solidFill>
                        <a:srgbClr val="9A9A9A"/>
                      </a:solidFill>
                      <a:prstDash val="solid"/>
                      <a:round/>
                      <a:headEnd type="none" w="med" len="med"/>
                      <a:tailEnd type="none" w="med" len="med"/>
                    </a:lnB>
                    <a:noFill/>
                  </a:tcPr>
                </a:tc>
                <a:tc>
                  <a:txBody>
                    <a:bodyPr/>
                    <a:lstStyle/>
                    <a:p>
                      <a:r>
                        <a:rPr lang="en-US" sz="1400">
                          <a:effectLst/>
                          <a:latin typeface="+mn-lt"/>
                        </a:rPr>
                        <a:t>30</a:t>
                      </a:r>
                    </a:p>
                  </a:txBody>
                  <a:tcPr marL="35719" marR="35719" marT="7144" marB="714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9A9A9A"/>
                      </a:solidFill>
                      <a:prstDash val="solid"/>
                      <a:round/>
                      <a:headEnd type="none" w="med" len="med"/>
                      <a:tailEnd type="none" w="med" len="med"/>
                    </a:lnT>
                    <a:lnB w="9525" cap="flat" cmpd="sng" algn="ctr">
                      <a:solidFill>
                        <a:srgbClr val="9A9A9A"/>
                      </a:solidFill>
                      <a:prstDash val="solid"/>
                      <a:round/>
                      <a:headEnd type="none" w="med" len="med"/>
                      <a:tailEnd type="none" w="med" len="med"/>
                    </a:lnB>
                    <a:noFill/>
                  </a:tcPr>
                </a:tc>
                <a:tc>
                  <a:txBody>
                    <a:bodyPr/>
                    <a:lstStyle/>
                    <a:p>
                      <a:r>
                        <a:rPr lang="en-US" sz="1400">
                          <a:effectLst/>
                          <a:latin typeface="+mn-lt"/>
                        </a:rPr>
                        <a:t>10,000</a:t>
                      </a:r>
                    </a:p>
                  </a:txBody>
                  <a:tcPr marL="35719" marR="35719" marT="7144" marB="714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9A9A9A"/>
                      </a:solidFill>
                      <a:prstDash val="solid"/>
                      <a:round/>
                      <a:headEnd type="none" w="med" len="med"/>
                      <a:tailEnd type="none" w="med" len="med"/>
                    </a:lnT>
                    <a:lnB w="9525" cap="flat" cmpd="sng" algn="ctr">
                      <a:solidFill>
                        <a:srgbClr val="9A9A9A"/>
                      </a:solidFill>
                      <a:prstDash val="solid"/>
                      <a:round/>
                      <a:headEnd type="none" w="med" len="med"/>
                      <a:tailEnd type="none" w="med" len="med"/>
                    </a:lnB>
                    <a:noFill/>
                  </a:tcPr>
                </a:tc>
                <a:tc>
                  <a:txBody>
                    <a:bodyPr/>
                    <a:lstStyle/>
                    <a:p>
                      <a:r>
                        <a:rPr lang="en-US" sz="1400">
                          <a:effectLst/>
                          <a:latin typeface="+mn-lt"/>
                        </a:rPr>
                        <a:t>600 × 600 pixels</a:t>
                      </a:r>
                    </a:p>
                  </a:txBody>
                  <a:tcPr marL="35719" marR="35719" marT="7144" marB="714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9A9A9A"/>
                      </a:solidFill>
                      <a:prstDash val="solid"/>
                      <a:round/>
                      <a:headEnd type="none" w="med" len="med"/>
                      <a:tailEnd type="none" w="med" len="med"/>
                    </a:lnT>
                    <a:lnB w="9525" cap="flat" cmpd="sng" algn="ctr">
                      <a:solidFill>
                        <a:srgbClr val="9A9A9A"/>
                      </a:solidFill>
                      <a:prstDash val="solid"/>
                      <a:round/>
                      <a:headEnd type="none" w="med" len="med"/>
                      <a:tailEnd type="none" w="med" len="med"/>
                    </a:lnB>
                    <a:noFill/>
                  </a:tcPr>
                </a:tc>
                <a:tc>
                  <a:txBody>
                    <a:bodyPr/>
                    <a:lstStyle/>
                    <a:p>
                      <a:r>
                        <a:rPr lang="en-US" sz="1400">
                          <a:effectLst/>
                          <a:latin typeface="+mn-lt"/>
                        </a:rPr>
                        <a:t>8 m to 0.5 m per pixel</a:t>
                      </a:r>
                    </a:p>
                  </a:txBody>
                  <a:tcPr marL="35719" marR="35719" marT="7144" marB="714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9A9A9A"/>
                      </a:solidFill>
                      <a:prstDash val="solid"/>
                      <a:round/>
                      <a:headEnd type="none" w="med" len="med"/>
                      <a:tailEnd type="none" w="med" len="med"/>
                    </a:lnT>
                    <a:lnB w="9525" cap="flat" cmpd="sng" algn="ctr">
                      <a:solidFill>
                        <a:srgbClr val="9A9A9A"/>
                      </a:solidFill>
                      <a:prstDash val="solid"/>
                      <a:round/>
                      <a:headEnd type="none" w="med" len="med"/>
                      <a:tailEnd type="none" w="med" len="med"/>
                    </a:lnB>
                    <a:noFill/>
                  </a:tcPr>
                </a:tc>
                <a:tc>
                  <a:txBody>
                    <a:bodyPr/>
                    <a:lstStyle/>
                    <a:p>
                      <a:r>
                        <a:rPr lang="en-US" sz="1400">
                          <a:effectLst/>
                          <a:latin typeface="+mn-lt"/>
                        </a:rPr>
                        <a:t>50%</a:t>
                      </a:r>
                    </a:p>
                  </a:txBody>
                  <a:tcPr marL="35719" marR="35719" marT="7144" marB="714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9A9A9A"/>
                      </a:solidFill>
                      <a:prstDash val="solid"/>
                      <a:round/>
                      <a:headEnd type="none" w="med" len="med"/>
                      <a:tailEnd type="none" w="med" len="med"/>
                    </a:lnT>
                    <a:lnB w="9525" cap="flat" cmpd="sng" algn="ctr">
                      <a:solidFill>
                        <a:srgbClr val="9A9A9A"/>
                      </a:solidFill>
                      <a:prstDash val="solid"/>
                      <a:round/>
                      <a:headEnd type="none" w="med" len="med"/>
                      <a:tailEnd type="none" w="med" len="med"/>
                    </a:lnB>
                    <a:noFill/>
                  </a:tcPr>
                </a:tc>
                <a:extLst>
                  <a:ext uri="{0D108BD9-81ED-4DB2-BD59-A6C34878D82A}">
                    <a16:rowId xmlns:a16="http://schemas.microsoft.com/office/drawing/2014/main" val="1826549101"/>
                  </a:ext>
                </a:extLst>
              </a:tr>
              <a:tr h="352794">
                <a:tc>
                  <a:txBody>
                    <a:bodyPr/>
                    <a:lstStyle/>
                    <a:p>
                      <a:r>
                        <a:rPr lang="en-US" sz="1400">
                          <a:effectLst/>
                          <a:latin typeface="+mn-lt"/>
                        </a:rPr>
                        <a:t>NWPU-RESISC45</a:t>
                      </a:r>
                    </a:p>
                  </a:txBody>
                  <a:tcPr marL="35719" marR="35719" marT="7144" marB="714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9A9A9A"/>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a:effectLst/>
                          <a:latin typeface="+mn-lt"/>
                        </a:rPr>
                        <a:t>45</a:t>
                      </a:r>
                    </a:p>
                  </a:txBody>
                  <a:tcPr marL="35719" marR="35719" marT="7144" marB="714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9A9A9A"/>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a:effectLst/>
                          <a:latin typeface="+mn-lt"/>
                        </a:rPr>
                        <a:t>31,500</a:t>
                      </a:r>
                    </a:p>
                  </a:txBody>
                  <a:tcPr marL="35719" marR="35719" marT="7144" marB="714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9A9A9A"/>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a:effectLst/>
                          <a:latin typeface="+mn-lt"/>
                        </a:rPr>
                        <a:t>256 × 256 pixels</a:t>
                      </a:r>
                    </a:p>
                  </a:txBody>
                  <a:tcPr marL="35719" marR="35719" marT="7144" marB="714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9A9A9A"/>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a:effectLst/>
                          <a:latin typeface="+mn-lt"/>
                        </a:rPr>
                        <a:t>30 m to 0.2 m per pixel</a:t>
                      </a:r>
                    </a:p>
                  </a:txBody>
                  <a:tcPr marL="35719" marR="35719" marT="7144" marB="714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9A9A9A"/>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a:effectLst/>
                          <a:latin typeface="+mn-lt"/>
                        </a:rPr>
                        <a:t>70%</a:t>
                      </a:r>
                    </a:p>
                  </a:txBody>
                  <a:tcPr marL="35719" marR="35719" marT="7144" marB="714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9A9A9A"/>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89643290"/>
                  </a:ext>
                </a:extLst>
              </a:tr>
            </a:tbl>
          </a:graphicData>
        </a:graphic>
      </p:graphicFrame>
      <p:sp>
        <p:nvSpPr>
          <p:cNvPr id="6" name="TextBox 5">
            <a:extLst>
              <a:ext uri="{FF2B5EF4-FFF2-40B4-BE49-F238E27FC236}">
                <a16:creationId xmlns:a16="http://schemas.microsoft.com/office/drawing/2014/main" id="{77B5B37C-33BF-79F7-B6B2-F8C63A6DC713}"/>
              </a:ext>
            </a:extLst>
          </p:cNvPr>
          <p:cNvSpPr txBox="1"/>
          <p:nvPr/>
        </p:nvSpPr>
        <p:spPr>
          <a:xfrm>
            <a:off x="107107" y="4033294"/>
            <a:ext cx="8677483" cy="646331"/>
          </a:xfrm>
          <a:prstGeom prst="rect">
            <a:avLst/>
          </a:prstGeom>
        </p:spPr>
        <p:style>
          <a:lnRef idx="2">
            <a:schemeClr val="dk1"/>
          </a:lnRef>
          <a:fillRef idx="1">
            <a:schemeClr val="lt1"/>
          </a:fillRef>
          <a:effectRef idx="0">
            <a:schemeClr val="dk1"/>
          </a:effectRef>
          <a:fontRef idx="minor">
            <a:schemeClr val="dk1"/>
          </a:fontRef>
        </p:style>
        <p:txBody>
          <a:bodyPr wrap="square" lIns="91440" tIns="45720" rIns="91440" bIns="45720" rtlCol="0" anchor="t">
            <a:spAutoFit/>
          </a:bodyPr>
          <a:lstStyle/>
          <a:p>
            <a:pPr algn="just"/>
            <a:r>
              <a:rPr lang="en-US" sz="1200">
                <a:ln w="0"/>
                <a:solidFill>
                  <a:schemeClr val="tx1"/>
                </a:solidFill>
                <a:effectLst>
                  <a:outerShdw blurRad="38100" dist="19050" dir="2700000" algn="tl" rotWithShape="0">
                    <a:schemeClr val="dk1">
                      <a:alpha val="40000"/>
                    </a:schemeClr>
                  </a:outerShdw>
                </a:effectLst>
              </a:rPr>
              <a:t>Input Image size-</a:t>
            </a:r>
            <a:r>
              <a:rPr lang="en-US" sz="1200"/>
              <a:t>(224 x 224) |</a:t>
            </a:r>
            <a:r>
              <a:rPr lang="en-US" sz="1200">
                <a:ln w="0"/>
                <a:solidFill>
                  <a:schemeClr val="tx1"/>
                </a:solidFill>
                <a:effectLst>
                  <a:outerShdw blurRad="38100" dist="19050" dir="2700000" algn="tl" rotWithShape="0">
                    <a:schemeClr val="dk1">
                      <a:alpha val="40000"/>
                    </a:schemeClr>
                  </a:outerShdw>
                </a:effectLst>
              </a:rPr>
              <a:t>Data Augmentation Techniques</a:t>
            </a:r>
            <a:r>
              <a:rPr lang="en-US" sz="1200"/>
              <a:t>: Random Clipping,  Flipping, </a:t>
            </a:r>
            <a:r>
              <a:rPr lang="en-US" sz="1200" err="1"/>
              <a:t>Mixup</a:t>
            </a:r>
            <a:r>
              <a:rPr lang="en-US" sz="1200"/>
              <a:t>, |</a:t>
            </a:r>
          </a:p>
          <a:p>
            <a:pPr algn="just"/>
            <a:r>
              <a:rPr lang="en-US" sz="1200"/>
              <a:t>| </a:t>
            </a:r>
            <a:r>
              <a:rPr lang="en-US" sz="1200">
                <a:ln w="0"/>
                <a:solidFill>
                  <a:schemeClr val="tx1"/>
                </a:solidFill>
                <a:effectLst>
                  <a:outerShdw blurRad="38100" dist="19050" dir="2700000" algn="tl" rotWithShape="0">
                    <a:schemeClr val="dk1">
                      <a:alpha val="40000"/>
                    </a:schemeClr>
                  </a:outerShdw>
                </a:effectLst>
              </a:rPr>
              <a:t>Processing</a:t>
            </a:r>
            <a:r>
              <a:rPr lang="en-US" sz="1200"/>
              <a:t>: Images are transformed into sequential data for model input-</a:t>
            </a:r>
            <a:r>
              <a:rPr lang="en-US" sz="1200">
                <a:ln w="0"/>
                <a:solidFill>
                  <a:schemeClr val="tx1"/>
                </a:solidFill>
                <a:effectLst>
                  <a:outerShdw blurRad="38100" dist="19050" dir="2700000" algn="tl" rotWithShape="0">
                    <a:schemeClr val="dk1">
                      <a:alpha val="40000"/>
                    </a:schemeClr>
                  </a:outerShdw>
                </a:effectLst>
              </a:rPr>
              <a:t>kernel size=16</a:t>
            </a:r>
            <a:r>
              <a:rPr lang="en-US" sz="1200"/>
              <a:t>, </a:t>
            </a:r>
            <a:r>
              <a:rPr lang="en-US" sz="1200">
                <a:ln w="0"/>
                <a:solidFill>
                  <a:schemeClr val="tx1"/>
                </a:solidFill>
                <a:effectLst>
                  <a:outerShdw blurRad="38100" dist="19050" dir="2700000" algn="tl" rotWithShape="0">
                    <a:schemeClr val="dk1">
                      <a:alpha val="40000"/>
                    </a:schemeClr>
                  </a:outerShdw>
                </a:effectLst>
              </a:rPr>
              <a:t>stride=8 </a:t>
            </a:r>
            <a:r>
              <a:rPr lang="en-US" sz="1200"/>
              <a:t>| </a:t>
            </a:r>
            <a:r>
              <a:rPr lang="en-US" sz="1200">
                <a:ln w="0"/>
                <a:solidFill>
                  <a:schemeClr val="tx1"/>
                </a:solidFill>
                <a:effectLst>
                  <a:outerShdw blurRad="38100" dist="19050" dir="2700000" algn="tl" rotWithShape="0">
                    <a:schemeClr val="dk1">
                      <a:alpha val="40000"/>
                    </a:schemeClr>
                  </a:outerShdw>
                </a:effectLst>
              </a:rPr>
              <a:t>Training Duration</a:t>
            </a:r>
            <a:r>
              <a:rPr lang="en-US" sz="1200"/>
              <a:t>: 500 Epochs |</a:t>
            </a:r>
            <a:r>
              <a:rPr lang="en-US" sz="1200">
                <a:ln w="0"/>
                <a:solidFill>
                  <a:schemeClr val="tx1"/>
                </a:solidFill>
                <a:effectLst>
                  <a:outerShdw blurRad="38100" dist="19050" dir="2700000" algn="tl" rotWithShape="0">
                    <a:schemeClr val="dk1">
                      <a:alpha val="40000"/>
                    </a:schemeClr>
                  </a:outerShdw>
                </a:effectLst>
              </a:rPr>
              <a:t>Performance Metrics </a:t>
            </a:r>
            <a:r>
              <a:rPr lang="en-US" sz="1200"/>
              <a:t>: Precision(P), Recall (R) and F1-Score | </a:t>
            </a:r>
            <a:r>
              <a:rPr lang="en-US" sz="1200">
                <a:ln w="0"/>
                <a:solidFill>
                  <a:schemeClr val="tx1"/>
                </a:solidFill>
                <a:effectLst>
                  <a:outerShdw blurRad="38100" dist="19050" dir="2700000" algn="tl" rotWithShape="0">
                    <a:schemeClr val="dk1">
                      <a:alpha val="40000"/>
                    </a:schemeClr>
                  </a:outerShdw>
                </a:effectLst>
              </a:rPr>
              <a:t>Batch Size </a:t>
            </a:r>
            <a:r>
              <a:rPr lang="en-US" sz="1200"/>
              <a:t>: 1024| </a:t>
            </a:r>
            <a:r>
              <a:rPr lang="en-US" sz="1200">
                <a:ln w="0"/>
                <a:solidFill>
                  <a:schemeClr val="tx1"/>
                </a:solidFill>
                <a:effectLst>
                  <a:outerShdw blurRad="38100" dist="19050" dir="2700000" algn="tl" rotWithShape="0">
                    <a:schemeClr val="dk1">
                      <a:alpha val="40000"/>
                    </a:schemeClr>
                  </a:outerShdw>
                </a:effectLst>
              </a:rPr>
              <a:t>Optimizer</a:t>
            </a:r>
            <a:r>
              <a:rPr lang="en-US" sz="1200"/>
              <a:t> : </a:t>
            </a:r>
            <a:r>
              <a:rPr lang="en-US" sz="1200" err="1"/>
              <a:t>AdamW</a:t>
            </a:r>
            <a:r>
              <a:rPr lang="en-US" sz="1200"/>
              <a:t> </a:t>
            </a:r>
          </a:p>
        </p:txBody>
      </p:sp>
    </p:spTree>
    <p:extLst>
      <p:ext uri="{BB962C8B-B14F-4D97-AF65-F5344CB8AC3E}">
        <p14:creationId xmlns:p14="http://schemas.microsoft.com/office/powerpoint/2010/main" val="4614666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212721-6525-B992-3667-87A7213B9039}"/>
              </a:ext>
            </a:extLst>
          </p:cNvPr>
          <p:cNvSpPr>
            <a:spLocks noGrp="1"/>
          </p:cNvSpPr>
          <p:nvPr>
            <p:ph type="title"/>
          </p:nvPr>
        </p:nvSpPr>
        <p:spPr/>
        <p:txBody>
          <a:bodyPr/>
          <a:lstStyle/>
          <a:p>
            <a:r>
              <a:rPr lang="en-US"/>
              <a:t>Ablation Study </a:t>
            </a:r>
          </a:p>
        </p:txBody>
      </p:sp>
      <p:pic>
        <p:nvPicPr>
          <p:cNvPr id="4" name="Picture 3">
            <a:extLst>
              <a:ext uri="{FF2B5EF4-FFF2-40B4-BE49-F238E27FC236}">
                <a16:creationId xmlns:a16="http://schemas.microsoft.com/office/drawing/2014/main" id="{8C6B1FED-E1FD-B6A3-0EAF-648DF8775EC4}"/>
              </a:ext>
            </a:extLst>
          </p:cNvPr>
          <p:cNvPicPr>
            <a:picLocks noChangeAspect="1"/>
          </p:cNvPicPr>
          <p:nvPr/>
        </p:nvPicPr>
        <p:blipFill>
          <a:blip r:embed="rId3"/>
          <a:srcRect t="22026"/>
          <a:stretch/>
        </p:blipFill>
        <p:spPr>
          <a:xfrm>
            <a:off x="771525" y="2053786"/>
            <a:ext cx="3257550" cy="118089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TextBox 4">
            <a:extLst>
              <a:ext uri="{FF2B5EF4-FFF2-40B4-BE49-F238E27FC236}">
                <a16:creationId xmlns:a16="http://schemas.microsoft.com/office/drawing/2014/main" id="{CC62D66E-CF91-9DB7-00EA-F0379E639492}"/>
              </a:ext>
            </a:extLst>
          </p:cNvPr>
          <p:cNvSpPr txBox="1"/>
          <p:nvPr/>
        </p:nvSpPr>
        <p:spPr>
          <a:xfrm>
            <a:off x="771525" y="1785097"/>
            <a:ext cx="3872593" cy="369332"/>
          </a:xfrm>
          <a:prstGeom prst="rect">
            <a:avLst/>
          </a:prstGeom>
          <a:noFill/>
        </p:spPr>
        <p:txBody>
          <a:bodyPr wrap="square" rtlCol="0">
            <a:spAutoFit/>
          </a:bodyPr>
          <a:lstStyle/>
          <a:p>
            <a:r>
              <a:rPr lang="en-US" sz="900">
                <a:latin typeface="Arial" panose="020B0604020202020204" pitchFamily="34" charset="0"/>
                <a:ea typeface="Apple Symbols" panose="02000000000000000000" pitchFamily="2" charset="-79"/>
                <a:cs typeface="Arial" panose="020B0604020202020204" pitchFamily="34" charset="0"/>
              </a:rPr>
              <a:t>EFFECT OF CLASS TOKENS AND MEAN POOLING </a:t>
            </a:r>
          </a:p>
          <a:p>
            <a:endParaRPr lang="en-US" sz="900">
              <a:latin typeface="Arial" panose="020B0604020202020204" pitchFamily="34" charset="0"/>
              <a:ea typeface="Apple Symbols" panose="02000000000000000000" pitchFamily="2" charset="-79"/>
              <a:cs typeface="Arial" panose="020B0604020202020204" pitchFamily="34" charset="0"/>
            </a:endParaRPr>
          </a:p>
        </p:txBody>
      </p:sp>
      <p:pic>
        <p:nvPicPr>
          <p:cNvPr id="6" name="Picture 5" descr="A white rectangular box with black text&#10;&#10;Description automatically generated">
            <a:extLst>
              <a:ext uri="{FF2B5EF4-FFF2-40B4-BE49-F238E27FC236}">
                <a16:creationId xmlns:a16="http://schemas.microsoft.com/office/drawing/2014/main" id="{B214C32A-45A8-03EC-1519-4D08FE7B0CE7}"/>
              </a:ext>
            </a:extLst>
          </p:cNvPr>
          <p:cNvPicPr>
            <a:picLocks noChangeAspect="1"/>
          </p:cNvPicPr>
          <p:nvPr/>
        </p:nvPicPr>
        <p:blipFill>
          <a:blip r:embed="rId4"/>
          <a:stretch>
            <a:fillRect/>
          </a:stretch>
        </p:blipFill>
        <p:spPr>
          <a:xfrm>
            <a:off x="5016953" y="2111840"/>
            <a:ext cx="3257550" cy="8667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8" name="TextBox 7">
            <a:extLst>
              <a:ext uri="{FF2B5EF4-FFF2-40B4-BE49-F238E27FC236}">
                <a16:creationId xmlns:a16="http://schemas.microsoft.com/office/drawing/2014/main" id="{DFDF030E-DE2D-5084-622C-64BF0F1FB757}"/>
              </a:ext>
            </a:extLst>
          </p:cNvPr>
          <p:cNvSpPr txBox="1"/>
          <p:nvPr/>
        </p:nvSpPr>
        <p:spPr>
          <a:xfrm>
            <a:off x="5117648" y="1784639"/>
            <a:ext cx="4574040" cy="369332"/>
          </a:xfrm>
          <a:prstGeom prst="rect">
            <a:avLst/>
          </a:prstGeom>
          <a:noFill/>
        </p:spPr>
        <p:txBody>
          <a:bodyPr wrap="square">
            <a:spAutoFit/>
          </a:bodyPr>
          <a:lstStyle/>
          <a:p>
            <a:r>
              <a:rPr lang="en-US" sz="900">
                <a:latin typeface="Arial" panose="020B0604020202020204" pitchFamily="34" charset="0"/>
                <a:ea typeface="Apple Symbols" panose="02000000000000000000" pitchFamily="2" charset="-79"/>
                <a:cs typeface="Arial" panose="020B0604020202020204" pitchFamily="34" charset="0"/>
              </a:rPr>
              <a:t>EFFECT OF POSITIONAL ENCODING</a:t>
            </a:r>
          </a:p>
          <a:p>
            <a:endParaRPr lang="en-US" sz="900">
              <a:latin typeface="Arial" panose="020B0604020202020204" pitchFamily="34" charset="0"/>
              <a:ea typeface="Apple Symbols" panose="02000000000000000000" pitchFamily="2" charset="-79"/>
              <a:cs typeface="Arial" panose="020B0604020202020204" pitchFamily="34" charset="0"/>
            </a:endParaRPr>
          </a:p>
        </p:txBody>
      </p:sp>
      <p:pic>
        <p:nvPicPr>
          <p:cNvPr id="9" name="Picture 8" descr="A table with numbers and symbols&#10;&#10;Description automatically generated">
            <a:extLst>
              <a:ext uri="{FF2B5EF4-FFF2-40B4-BE49-F238E27FC236}">
                <a16:creationId xmlns:a16="http://schemas.microsoft.com/office/drawing/2014/main" id="{DA10B724-594A-9DBC-688C-5B823638F184}"/>
              </a:ext>
            </a:extLst>
          </p:cNvPr>
          <p:cNvPicPr>
            <a:picLocks noChangeAspect="1"/>
          </p:cNvPicPr>
          <p:nvPr/>
        </p:nvPicPr>
        <p:blipFill>
          <a:blip r:embed="rId5"/>
          <a:stretch>
            <a:fillRect/>
          </a:stretch>
        </p:blipFill>
        <p:spPr>
          <a:xfrm>
            <a:off x="4788353" y="2125565"/>
            <a:ext cx="3714750" cy="139065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1" name="TextBox 10">
            <a:extLst>
              <a:ext uri="{FF2B5EF4-FFF2-40B4-BE49-F238E27FC236}">
                <a16:creationId xmlns:a16="http://schemas.microsoft.com/office/drawing/2014/main" id="{461E3EF1-D96C-0140-42FD-53A21952DDBE}"/>
              </a:ext>
            </a:extLst>
          </p:cNvPr>
          <p:cNvSpPr txBox="1"/>
          <p:nvPr/>
        </p:nvSpPr>
        <p:spPr>
          <a:xfrm>
            <a:off x="4744813" y="1536760"/>
            <a:ext cx="3967843" cy="369332"/>
          </a:xfrm>
          <a:prstGeom prst="rect">
            <a:avLst/>
          </a:prstGeom>
          <a:noFill/>
        </p:spPr>
        <p:txBody>
          <a:bodyPr wrap="square">
            <a:spAutoFit/>
          </a:bodyPr>
          <a:lstStyle/>
          <a:p>
            <a:r>
              <a:rPr lang="en-US" sz="900">
                <a:latin typeface="Arial" panose="020B0604020202020204" pitchFamily="34" charset="0"/>
                <a:ea typeface="Apple Symbols" panose="02000000000000000000" pitchFamily="2" charset="-79"/>
                <a:cs typeface="Arial" panose="020B0604020202020204" pitchFamily="34" charset="0"/>
              </a:rPr>
              <a:t>EFFECT OF POSITIONAL ENCODING AND NUMBER OF TOKENS</a:t>
            </a:r>
          </a:p>
          <a:p>
            <a:endParaRPr lang="en-US" sz="900">
              <a:latin typeface="Arial" panose="020B0604020202020204" pitchFamily="34" charset="0"/>
              <a:ea typeface="Apple Symbols" panose="02000000000000000000" pitchFamily="2" charset="-79"/>
              <a:cs typeface="Arial" panose="020B0604020202020204" pitchFamily="34" charset="0"/>
            </a:endParaRPr>
          </a:p>
        </p:txBody>
      </p:sp>
      <p:pic>
        <p:nvPicPr>
          <p:cNvPr id="13" name="Picture 12" descr="A close-up of a sign&#10;&#10;Description automatically generated">
            <a:extLst>
              <a:ext uri="{FF2B5EF4-FFF2-40B4-BE49-F238E27FC236}">
                <a16:creationId xmlns:a16="http://schemas.microsoft.com/office/drawing/2014/main" id="{326AFD58-54BE-9413-86F3-546A63876355}"/>
              </a:ext>
            </a:extLst>
          </p:cNvPr>
          <p:cNvPicPr>
            <a:picLocks noChangeAspect="1"/>
          </p:cNvPicPr>
          <p:nvPr/>
        </p:nvPicPr>
        <p:blipFill>
          <a:blip r:embed="rId6"/>
          <a:stretch>
            <a:fillRect/>
          </a:stretch>
        </p:blipFill>
        <p:spPr>
          <a:xfrm>
            <a:off x="690563" y="3824288"/>
            <a:ext cx="3724275" cy="9429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7" name="TextBox 16">
            <a:extLst>
              <a:ext uri="{FF2B5EF4-FFF2-40B4-BE49-F238E27FC236}">
                <a16:creationId xmlns:a16="http://schemas.microsoft.com/office/drawing/2014/main" id="{A43BDBA4-4E4A-00D8-8C2C-C5FC397B4D42}"/>
              </a:ext>
            </a:extLst>
          </p:cNvPr>
          <p:cNvSpPr txBox="1"/>
          <p:nvPr/>
        </p:nvSpPr>
        <p:spPr>
          <a:xfrm>
            <a:off x="771525" y="3494105"/>
            <a:ext cx="4852988" cy="369332"/>
          </a:xfrm>
          <a:prstGeom prst="rect">
            <a:avLst/>
          </a:prstGeom>
          <a:noFill/>
        </p:spPr>
        <p:txBody>
          <a:bodyPr wrap="square">
            <a:spAutoFit/>
          </a:bodyPr>
          <a:lstStyle/>
          <a:p>
            <a:r>
              <a:rPr lang="en-US" sz="900">
                <a:latin typeface="Arial" panose="020B0604020202020204" pitchFamily="34" charset="0"/>
                <a:ea typeface="Apple Symbols" panose="02000000000000000000" pitchFamily="2" charset="-79"/>
                <a:cs typeface="Arial" panose="020B0604020202020204" pitchFamily="34" charset="0"/>
              </a:rPr>
              <a:t>EFFECT OF MULTIPLE SCANNING PATHS</a:t>
            </a:r>
          </a:p>
          <a:p>
            <a:endParaRPr lang="en-US" sz="900">
              <a:latin typeface="Arial" panose="020B0604020202020204" pitchFamily="34" charset="0"/>
              <a:ea typeface="Apple Symbols" panose="02000000000000000000" pitchFamily="2" charset="-79"/>
              <a:cs typeface="Arial" panose="020B0604020202020204" pitchFamily="34" charset="0"/>
            </a:endParaRPr>
          </a:p>
        </p:txBody>
      </p:sp>
      <p:sp>
        <p:nvSpPr>
          <p:cNvPr id="7" name="Slide Number Placeholder 3">
            <a:extLst>
              <a:ext uri="{FF2B5EF4-FFF2-40B4-BE49-F238E27FC236}">
                <a16:creationId xmlns:a16="http://schemas.microsoft.com/office/drawing/2014/main" id="{AEBDA8AA-08FF-3B0C-806E-3B36A0AE4184}"/>
              </a:ext>
            </a:extLst>
          </p:cNvPr>
          <p:cNvSpPr>
            <a:spLocks noGrp="1"/>
          </p:cNvSpPr>
          <p:nvPr>
            <p:ph type="sldNum" sz="quarter" idx="12"/>
          </p:nvPr>
        </p:nvSpPr>
        <p:spPr>
          <a:xfrm>
            <a:off x="6781799" y="4761114"/>
            <a:ext cx="2057400" cy="274637"/>
          </a:xfrm>
        </p:spPr>
        <p:txBody>
          <a:bodyPr/>
          <a:lstStyle/>
          <a:p>
            <a:fld id="{4A19EB60-39CE-4A34-B566-492900AE04E2}" type="slidenum">
              <a:rPr lang="en-US" dirty="0" smtClean="0">
                <a:latin typeface="Rockwell"/>
                <a:ea typeface="MS PGothic"/>
              </a:rPr>
              <a:pPr/>
              <a:t>25</a:t>
            </a:fld>
            <a:r>
              <a:rPr lang="en-US">
                <a:latin typeface="Rockwell"/>
                <a:ea typeface="MS PGothic"/>
              </a:rPr>
              <a:t> / 28</a:t>
            </a:r>
            <a:endParaRPr lang="en-US"/>
          </a:p>
        </p:txBody>
      </p:sp>
    </p:spTree>
    <p:extLst>
      <p:ext uri="{BB962C8B-B14F-4D97-AF65-F5344CB8AC3E}">
        <p14:creationId xmlns:p14="http://schemas.microsoft.com/office/powerpoint/2010/main" val="1584106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8"/>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6"/>
                                        </p:tgtEl>
                                        <p:attrNameLst>
                                          <p:attrName>style.visibility</p:attrName>
                                        </p:attrNameLst>
                                      </p:cBhvr>
                                      <p:to>
                                        <p:strVal val="hidden"/>
                                      </p:to>
                                    </p:set>
                                  </p:childTnLst>
                                </p:cTn>
                              </p:par>
                              <p:par>
                                <p:cTn id="21" presetID="1" presetClass="entr" presetSubtype="0" fill="hold"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8" grpId="1"/>
      <p:bldP spid="11" grpId="0"/>
      <p:bldP spid="17"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A09D2A-EF79-E8D7-B6AA-04538ECBC98F}"/>
              </a:ext>
            </a:extLst>
          </p:cNvPr>
          <p:cNvSpPr>
            <a:spLocks noGrp="1"/>
          </p:cNvSpPr>
          <p:nvPr>
            <p:ph type="title"/>
          </p:nvPr>
        </p:nvSpPr>
        <p:spPr/>
        <p:txBody>
          <a:bodyPr/>
          <a:lstStyle/>
          <a:p>
            <a:r>
              <a:rPr lang="en-US"/>
              <a:t>RS Mamba Performance Comparison</a:t>
            </a:r>
          </a:p>
        </p:txBody>
      </p:sp>
      <p:sp>
        <p:nvSpPr>
          <p:cNvPr id="4" name="Slide Number Placeholder 3">
            <a:extLst>
              <a:ext uri="{FF2B5EF4-FFF2-40B4-BE49-F238E27FC236}">
                <a16:creationId xmlns:a16="http://schemas.microsoft.com/office/drawing/2014/main" id="{A41217F0-6647-7077-C781-048CE39E67CF}"/>
              </a:ext>
            </a:extLst>
          </p:cNvPr>
          <p:cNvSpPr>
            <a:spLocks noGrp="1"/>
          </p:cNvSpPr>
          <p:nvPr>
            <p:ph type="sldNum" sz="quarter" idx="12"/>
          </p:nvPr>
        </p:nvSpPr>
        <p:spPr/>
        <p:txBody>
          <a:bodyPr/>
          <a:lstStyle/>
          <a:p>
            <a:fld id="{4A19EB60-39CE-4A34-B566-492900AE04E2}" type="slidenum">
              <a:rPr lang="en-US" dirty="0" smtClean="0">
                <a:latin typeface="Rockwell"/>
                <a:ea typeface="MS PGothic"/>
              </a:rPr>
              <a:pPr/>
              <a:t>26</a:t>
            </a:fld>
            <a:r>
              <a:rPr lang="en-US">
                <a:latin typeface="Rockwell"/>
                <a:ea typeface="MS PGothic"/>
              </a:rPr>
              <a:t> / 28</a:t>
            </a:r>
            <a:endParaRPr lang="en-US"/>
          </a:p>
        </p:txBody>
      </p:sp>
      <p:pic>
        <p:nvPicPr>
          <p:cNvPr id="5" name="Content Placeholder 4" descr="A table with numbers and a black text&#10;&#10;Description automatically generated">
            <a:extLst>
              <a:ext uri="{FF2B5EF4-FFF2-40B4-BE49-F238E27FC236}">
                <a16:creationId xmlns:a16="http://schemas.microsoft.com/office/drawing/2014/main" id="{EC858597-33CC-5D16-7901-D52FEF06328E}"/>
              </a:ext>
            </a:extLst>
          </p:cNvPr>
          <p:cNvPicPr>
            <a:picLocks noGrp="1" noChangeAspect="1"/>
          </p:cNvPicPr>
          <p:nvPr>
            <p:ph idx="1"/>
          </p:nvPr>
        </p:nvPicPr>
        <p:blipFill>
          <a:blip r:embed="rId2"/>
          <a:stretch>
            <a:fillRect/>
          </a:stretch>
        </p:blipFill>
        <p:spPr>
          <a:xfrm>
            <a:off x="1691116" y="1541463"/>
            <a:ext cx="5761767" cy="314166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6296032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A09D2A-EF79-E8D7-B6AA-04538ECBC98F}"/>
              </a:ext>
            </a:extLst>
          </p:cNvPr>
          <p:cNvSpPr>
            <a:spLocks noGrp="1"/>
          </p:cNvSpPr>
          <p:nvPr>
            <p:ph type="title"/>
          </p:nvPr>
        </p:nvSpPr>
        <p:spPr/>
        <p:txBody>
          <a:bodyPr/>
          <a:lstStyle/>
          <a:p>
            <a:r>
              <a:rPr lang="en-US"/>
              <a:t>RS Mamba Performance Comparison</a:t>
            </a:r>
          </a:p>
        </p:txBody>
      </p:sp>
      <p:sp>
        <p:nvSpPr>
          <p:cNvPr id="4" name="Slide Number Placeholder 3">
            <a:extLst>
              <a:ext uri="{FF2B5EF4-FFF2-40B4-BE49-F238E27FC236}">
                <a16:creationId xmlns:a16="http://schemas.microsoft.com/office/drawing/2014/main" id="{A41217F0-6647-7077-C781-048CE39E67CF}"/>
              </a:ext>
            </a:extLst>
          </p:cNvPr>
          <p:cNvSpPr>
            <a:spLocks noGrp="1"/>
          </p:cNvSpPr>
          <p:nvPr>
            <p:ph type="sldNum" sz="quarter" idx="12"/>
          </p:nvPr>
        </p:nvSpPr>
        <p:spPr/>
        <p:txBody>
          <a:bodyPr/>
          <a:lstStyle/>
          <a:p>
            <a:fld id="{4A19EB60-39CE-4A34-B566-492900AE04E2}" type="slidenum">
              <a:rPr lang="en-US" smtClean="0"/>
              <a:pPr/>
              <a:t>27</a:t>
            </a:fld>
            <a:r>
              <a:rPr lang="en-US"/>
              <a:t> / 22</a:t>
            </a:r>
          </a:p>
        </p:txBody>
      </p:sp>
      <p:pic>
        <p:nvPicPr>
          <p:cNvPr id="5" name="Content Placeholder 4" descr="A table with numbers and a black text&#10;&#10;Description automatically generated">
            <a:extLst>
              <a:ext uri="{FF2B5EF4-FFF2-40B4-BE49-F238E27FC236}">
                <a16:creationId xmlns:a16="http://schemas.microsoft.com/office/drawing/2014/main" id="{EC858597-33CC-5D16-7901-D52FEF06328E}"/>
              </a:ext>
            </a:extLst>
          </p:cNvPr>
          <p:cNvPicPr>
            <a:picLocks noGrp="1" noChangeAspect="1"/>
          </p:cNvPicPr>
          <p:nvPr>
            <p:ph idx="1"/>
          </p:nvPr>
        </p:nvPicPr>
        <p:blipFill>
          <a:blip r:embed="rId2"/>
          <a:stretch>
            <a:fillRect/>
          </a:stretch>
        </p:blipFill>
        <p:spPr>
          <a:xfrm>
            <a:off x="492236" y="1567110"/>
            <a:ext cx="5761767" cy="314166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 name="TextBox 2">
            <a:extLst>
              <a:ext uri="{FF2B5EF4-FFF2-40B4-BE49-F238E27FC236}">
                <a16:creationId xmlns:a16="http://schemas.microsoft.com/office/drawing/2014/main" id="{9498343B-7B3A-39A3-CBB2-6EB82A6AA5D4}"/>
              </a:ext>
            </a:extLst>
          </p:cNvPr>
          <p:cNvSpPr txBox="1"/>
          <p:nvPr/>
        </p:nvSpPr>
        <p:spPr>
          <a:xfrm>
            <a:off x="6254003" y="1509351"/>
            <a:ext cx="2743200" cy="3231654"/>
          </a:xfrm>
          <a:prstGeom prst="rect">
            <a:avLst/>
          </a:prstGeom>
          <a:noFill/>
        </p:spPr>
        <p:txBody>
          <a:bodyPr wrap="square">
            <a:spAutoFit/>
          </a:bodyPr>
          <a:lstStyle/>
          <a:p>
            <a:r>
              <a:rPr lang="en-US" sz="1200">
                <a:latin typeface="+mn-lt"/>
              </a:rPr>
              <a:t>Advantages:</a:t>
            </a:r>
          </a:p>
          <a:p>
            <a:pPr marL="600075" lvl="1" indent="-257175">
              <a:buAutoNum type="arabicPeriod"/>
            </a:pPr>
            <a:r>
              <a:rPr lang="en-US" sz="1200">
                <a:latin typeface="+mn-lt"/>
              </a:rPr>
              <a:t>Performs well across various dataset sizes— requires relatively less parameters to train</a:t>
            </a:r>
          </a:p>
          <a:p>
            <a:pPr lvl="1"/>
            <a:endParaRPr lang="en-US" sz="1200">
              <a:latin typeface="+mn-lt"/>
            </a:endParaRPr>
          </a:p>
          <a:p>
            <a:pPr lvl="1"/>
            <a:r>
              <a:rPr lang="en-US" sz="1200">
                <a:latin typeface="+mn-lt"/>
              </a:rPr>
              <a:t>2. Scalability: Increase of depth and width increases performance.</a:t>
            </a:r>
          </a:p>
          <a:p>
            <a:pPr lvl="1"/>
            <a:endParaRPr lang="en-US" sz="1200">
              <a:latin typeface="+mn-lt"/>
            </a:endParaRPr>
          </a:p>
          <a:p>
            <a:pPr lvl="1"/>
            <a:r>
              <a:rPr lang="en-US" sz="1200">
                <a:latin typeface="+mn-lt"/>
              </a:rPr>
              <a:t>3. “Dynamic Path Scanning” is effective as it performs better than Mamba based Vim and </a:t>
            </a:r>
            <a:r>
              <a:rPr lang="en-US" sz="1200" err="1">
                <a:latin typeface="+mn-lt"/>
              </a:rPr>
              <a:t>VMamba</a:t>
            </a:r>
            <a:endParaRPr lang="en-US" sz="1200">
              <a:latin typeface="+mn-lt"/>
            </a:endParaRPr>
          </a:p>
          <a:p>
            <a:pPr lvl="1"/>
            <a:endParaRPr lang="en-US" sz="1200">
              <a:latin typeface="+mn-lt"/>
            </a:endParaRPr>
          </a:p>
          <a:p>
            <a:r>
              <a:rPr lang="en-US" sz="1200">
                <a:latin typeface="+mn-lt"/>
              </a:rPr>
              <a:t>Disadvantages:</a:t>
            </a:r>
          </a:p>
          <a:p>
            <a:r>
              <a:rPr lang="en-US" sz="1200">
                <a:latin typeface="+mn-lt"/>
              </a:rPr>
              <a:t>	1. Takes more time to train </a:t>
            </a:r>
          </a:p>
        </p:txBody>
      </p:sp>
    </p:spTree>
    <p:extLst>
      <p:ext uri="{BB962C8B-B14F-4D97-AF65-F5344CB8AC3E}">
        <p14:creationId xmlns:p14="http://schemas.microsoft.com/office/powerpoint/2010/main" val="20533023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188954-B0D4-8188-0CDB-C39693C9D554}"/>
              </a:ext>
            </a:extLst>
          </p:cNvPr>
          <p:cNvSpPr>
            <a:spLocks noGrp="1"/>
          </p:cNvSpPr>
          <p:nvPr>
            <p:ph type="title"/>
          </p:nvPr>
        </p:nvSpPr>
        <p:spPr/>
        <p:txBody>
          <a:bodyPr/>
          <a:lstStyle/>
          <a:p>
            <a:r>
              <a:rPr lang="en-US"/>
              <a:t>References</a:t>
            </a:r>
          </a:p>
        </p:txBody>
      </p:sp>
      <p:sp>
        <p:nvSpPr>
          <p:cNvPr id="3" name="Content Placeholder 2">
            <a:extLst>
              <a:ext uri="{FF2B5EF4-FFF2-40B4-BE49-F238E27FC236}">
                <a16:creationId xmlns:a16="http://schemas.microsoft.com/office/drawing/2014/main" id="{3A415E66-B4A6-C7A4-4BC6-E4D4971B5FC0}"/>
              </a:ext>
            </a:extLst>
          </p:cNvPr>
          <p:cNvSpPr>
            <a:spLocks noGrp="1"/>
          </p:cNvSpPr>
          <p:nvPr>
            <p:ph idx="1"/>
          </p:nvPr>
        </p:nvSpPr>
        <p:spPr/>
        <p:txBody>
          <a:bodyPr>
            <a:normAutofit fontScale="92500" lnSpcReduction="10000"/>
          </a:bodyPr>
          <a:lstStyle/>
          <a:p>
            <a:pPr marL="342900" indent="-342900">
              <a:buFont typeface="+mj-lt"/>
              <a:buAutoNum type="arabicParenR"/>
            </a:pPr>
            <a:r>
              <a:rPr lang="en-US" sz="1400"/>
              <a:t>Gu, A., Goel, K., &amp; </a:t>
            </a:r>
            <a:r>
              <a:rPr lang="en-US" sz="1400" err="1"/>
              <a:t>Ré</a:t>
            </a:r>
            <a:r>
              <a:rPr lang="en-US" sz="1400"/>
              <a:t>, C. (2021). Efficiently modeling long sequences with structured state spaces. </a:t>
            </a:r>
            <a:r>
              <a:rPr lang="en-US" sz="1400" err="1"/>
              <a:t>arXiv</a:t>
            </a:r>
            <a:r>
              <a:rPr lang="en-US" sz="1400"/>
              <a:t> preprint arXiv:2111.00396.</a:t>
            </a:r>
          </a:p>
          <a:p>
            <a:pPr marL="342900" indent="-342900">
              <a:buFont typeface="+mj-lt"/>
              <a:buAutoNum type="arabicParenR"/>
            </a:pPr>
            <a:r>
              <a:rPr lang="en-US" sz="1400"/>
              <a:t>Gu, A., Dao, T., </a:t>
            </a:r>
            <a:r>
              <a:rPr lang="en-US" sz="1400" err="1"/>
              <a:t>Ermon</a:t>
            </a:r>
            <a:r>
              <a:rPr lang="en-US" sz="1400"/>
              <a:t>, S., Rudra, A., &amp; </a:t>
            </a:r>
            <a:r>
              <a:rPr lang="en-US" sz="1400" err="1"/>
              <a:t>Ré</a:t>
            </a:r>
            <a:r>
              <a:rPr lang="en-US" sz="1400"/>
              <a:t>, C. (2020). Hippo: Recurrent memory with optimal polynomial projections. Advances in neural information processing systems, 33, 1474-1487.</a:t>
            </a:r>
          </a:p>
          <a:p>
            <a:pPr marL="342900" indent="-342900">
              <a:buFont typeface="+mj-lt"/>
              <a:buAutoNum type="arabicParenR"/>
            </a:pPr>
            <a:r>
              <a:rPr lang="en-US" sz="1400"/>
              <a:t>Gu, A., Johnson, I., Goel, K., Saab, K., Dao, T., Rudra, A., &amp; </a:t>
            </a:r>
            <a:r>
              <a:rPr lang="en-US" sz="1400" err="1"/>
              <a:t>Ré</a:t>
            </a:r>
            <a:r>
              <a:rPr lang="en-US" sz="1400"/>
              <a:t>, C. (2021). Combining recurrent, convolutional, and continuous-time models with linear state space layers. Advances in neural information processing systems, 34, 572-585.</a:t>
            </a:r>
          </a:p>
          <a:p>
            <a:pPr marL="342900" indent="-342900">
              <a:buFont typeface="+mj-lt"/>
              <a:buAutoNum type="arabicParenR"/>
            </a:pPr>
            <a:r>
              <a:rPr lang="en-US" sz="1400"/>
              <a:t>Tri Dao, Daniel Y Fu, Khaled K Saab, Armin W Thomas, Atri Rudra, and Christopher </a:t>
            </a:r>
            <a:r>
              <a:rPr lang="en-US" sz="1400" err="1"/>
              <a:t>Ré</a:t>
            </a:r>
            <a:r>
              <a:rPr lang="en-US" sz="1400"/>
              <a:t>. “Hungry </a:t>
            </a:r>
            <a:r>
              <a:rPr lang="en-US" sz="1400" err="1"/>
              <a:t>Hungry</a:t>
            </a:r>
            <a:r>
              <a:rPr lang="en-US" sz="1400"/>
              <a:t> Hippos:  Towards Language Modeling with State Space Models”. In: The International Conference on Learning Representations  (ICLR). 2023.</a:t>
            </a:r>
          </a:p>
          <a:p>
            <a:pPr marL="342900" indent="-342900">
              <a:buFont typeface="+mj-lt"/>
              <a:buAutoNum type="arabicParenR"/>
            </a:pPr>
            <a:r>
              <a:rPr lang="en-US" sz="1400"/>
              <a:t>Gu, A., &amp; Dao, T. (2023). Mamba: Linear-time sequence modeling with selective state spaces. </a:t>
            </a:r>
            <a:r>
              <a:rPr lang="en-US" sz="1400" err="1"/>
              <a:t>arXiv</a:t>
            </a:r>
            <a:r>
              <a:rPr lang="en-US" sz="1400"/>
              <a:t> preprint arXiv:2312.00752.</a:t>
            </a:r>
          </a:p>
          <a:p>
            <a:pPr marL="342900" indent="-342900">
              <a:buFont typeface="+mj-lt"/>
              <a:buAutoNum type="arabicParenR"/>
            </a:pPr>
            <a:r>
              <a:rPr lang="en-US" sz="1400"/>
              <a:t>Chen, K., Chen, B., Liu, C., Li, W., Zou, Z., &amp; Shi, Z. (2024). </a:t>
            </a:r>
            <a:r>
              <a:rPr lang="en-US" sz="1400" err="1"/>
              <a:t>Rsmamba</a:t>
            </a:r>
            <a:r>
              <a:rPr lang="en-US" sz="1400"/>
              <a:t>: Remote sensing image classification with state space model. IEEE Geoscience and Remote Sensing Letters.</a:t>
            </a:r>
            <a:br>
              <a:rPr lang="en-US" sz="1400"/>
            </a:br>
            <a:endParaRPr lang="en-US" sz="1400"/>
          </a:p>
          <a:p>
            <a:pPr marL="342900" indent="-342900">
              <a:buFont typeface="+mj-lt"/>
              <a:buAutoNum type="arabicParenR"/>
            </a:pPr>
            <a:endParaRPr lang="en-US" sz="1400"/>
          </a:p>
          <a:p>
            <a:pPr marL="342900" indent="-342900">
              <a:buFont typeface="+mj-lt"/>
              <a:buAutoNum type="arabicParenR"/>
            </a:pPr>
            <a:endParaRPr lang="en-US" sz="1400"/>
          </a:p>
          <a:p>
            <a:pPr marL="0" indent="0">
              <a:buNone/>
            </a:pPr>
            <a:endParaRPr lang="en-US" sz="1400"/>
          </a:p>
        </p:txBody>
      </p:sp>
      <p:sp>
        <p:nvSpPr>
          <p:cNvPr id="4" name="Slide Number Placeholder 3">
            <a:extLst>
              <a:ext uri="{FF2B5EF4-FFF2-40B4-BE49-F238E27FC236}">
                <a16:creationId xmlns:a16="http://schemas.microsoft.com/office/drawing/2014/main" id="{7788C943-1B5C-FC2A-F61F-D6F72A7C58EF}"/>
              </a:ext>
            </a:extLst>
          </p:cNvPr>
          <p:cNvSpPr>
            <a:spLocks noGrp="1"/>
          </p:cNvSpPr>
          <p:nvPr>
            <p:ph type="sldNum" sz="quarter" idx="12"/>
          </p:nvPr>
        </p:nvSpPr>
        <p:spPr/>
        <p:txBody>
          <a:bodyPr/>
          <a:lstStyle/>
          <a:p>
            <a:fld id="{4A19EB60-39CE-4A34-B566-492900AE04E2}" type="slidenum">
              <a:rPr lang="en-US" dirty="0" smtClean="0">
                <a:latin typeface="Rockwell"/>
                <a:ea typeface="MS PGothic"/>
              </a:rPr>
              <a:pPr/>
              <a:t>28</a:t>
            </a:fld>
            <a:r>
              <a:rPr lang="en-US">
                <a:latin typeface="Rockwell"/>
                <a:ea typeface="MS PGothic"/>
              </a:rPr>
              <a:t> / 28</a:t>
            </a:r>
            <a:endParaRPr lang="en-US"/>
          </a:p>
        </p:txBody>
      </p:sp>
    </p:spTree>
    <p:extLst>
      <p:ext uri="{BB962C8B-B14F-4D97-AF65-F5344CB8AC3E}">
        <p14:creationId xmlns:p14="http://schemas.microsoft.com/office/powerpoint/2010/main" val="200843818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2ACEC7C-D7CC-8F4E-C5F0-911E4250E4D0}"/>
              </a:ext>
            </a:extLst>
          </p:cNvPr>
          <p:cNvSpPr>
            <a:spLocks noGrp="1"/>
          </p:cNvSpPr>
          <p:nvPr>
            <p:ph type="sldNum" sz="quarter" idx="12"/>
          </p:nvPr>
        </p:nvSpPr>
        <p:spPr/>
        <p:txBody>
          <a:bodyPr/>
          <a:lstStyle/>
          <a:p>
            <a:fld id="{4A19EB60-39CE-4A34-B566-492900AE04E2}" type="slidenum">
              <a:rPr lang="en-US" smtClean="0"/>
              <a:t>29</a:t>
            </a:fld>
            <a:endParaRPr lang="en-US"/>
          </a:p>
        </p:txBody>
      </p:sp>
    </p:spTree>
    <p:extLst>
      <p:ext uri="{BB962C8B-B14F-4D97-AF65-F5344CB8AC3E}">
        <p14:creationId xmlns:p14="http://schemas.microsoft.com/office/powerpoint/2010/main" val="17629461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253266-3068-A96A-846F-96496FB5FC29}"/>
              </a:ext>
            </a:extLst>
          </p:cNvPr>
          <p:cNvSpPr>
            <a:spLocks noGrp="1"/>
          </p:cNvSpPr>
          <p:nvPr>
            <p:ph type="title"/>
          </p:nvPr>
        </p:nvSpPr>
        <p:spPr/>
        <p:txBody>
          <a:bodyPr/>
          <a:lstStyle/>
          <a:p>
            <a:r>
              <a:rPr lang="en-US"/>
              <a:t>State Space Models (SSM)</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1602B074-27BD-42F5-F7CA-91BEE1FF8477}"/>
                  </a:ext>
                </a:extLst>
              </p:cNvPr>
              <p:cNvSpPr>
                <a:spLocks noGrp="1"/>
              </p:cNvSpPr>
              <p:nvPr>
                <p:ph idx="1"/>
              </p:nvPr>
            </p:nvSpPr>
            <p:spPr>
              <a:xfrm>
                <a:off x="304800" y="1540995"/>
                <a:ext cx="4584073" cy="3494755"/>
              </a:xfrm>
            </p:spPr>
            <p:txBody>
              <a:bodyPr>
                <a:normAutofit fontScale="92500"/>
              </a:bodyPr>
              <a:lstStyle/>
              <a:p>
                <a:r>
                  <a:rPr lang="en-US"/>
                  <a:t>Describing systems that evolve over time.</a:t>
                </a:r>
              </a:p>
              <a:p>
                <a:r>
                  <a:rPr lang="en-US"/>
                  <a:t>Autonomous Vehicle Example</a:t>
                </a:r>
              </a:p>
              <a:p>
                <a:pPr lvl="1"/>
                <a:r>
                  <a:rPr lang="en-US"/>
                  <a:t>Inputs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sub>
                    </m:sSub>
                  </m:oMath>
                </a14:m>
                <a:r>
                  <a:rPr lang="en-US"/>
                  <a:t>: Sensor data (LiDAR, Radar)</a:t>
                </a:r>
              </a:p>
              <a:p>
                <a:pPr lvl="1"/>
                <a:r>
                  <a:rPr lang="en-US"/>
                  <a:t>State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𝑡</m:t>
                        </m:r>
                      </m:sub>
                    </m:sSub>
                  </m:oMath>
                </a14:m>
                <a:r>
                  <a:rPr lang="en-US"/>
                  <a:t>: Vehicle’s position and speed</a:t>
                </a:r>
              </a:p>
              <a:p>
                <a:pPr lvl="1"/>
                <a:r>
                  <a:rPr lang="en-US"/>
                  <a:t>Output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𝑡</m:t>
                        </m:r>
                      </m:sub>
                    </m:sSub>
                  </m:oMath>
                </a14:m>
                <a:r>
                  <a:rPr lang="en-US"/>
                  <a:t>: Steering Commands</a:t>
                </a:r>
              </a:p>
            </p:txBody>
          </p:sp>
        </mc:Choice>
        <mc:Fallback>
          <p:sp>
            <p:nvSpPr>
              <p:cNvPr id="3" name="Content Placeholder 2">
                <a:extLst>
                  <a:ext uri="{FF2B5EF4-FFF2-40B4-BE49-F238E27FC236}">
                    <a16:creationId xmlns:a16="http://schemas.microsoft.com/office/drawing/2014/main" id="{1602B074-27BD-42F5-F7CA-91BEE1FF8477}"/>
                  </a:ext>
                </a:extLst>
              </p:cNvPr>
              <p:cNvSpPr>
                <a:spLocks noGrp="1" noRot="1" noChangeAspect="1" noMove="1" noResize="1" noEditPoints="1" noAdjustHandles="1" noChangeArrowheads="1" noChangeShapeType="1" noTextEdit="1"/>
              </p:cNvSpPr>
              <p:nvPr>
                <p:ph idx="1"/>
              </p:nvPr>
            </p:nvSpPr>
            <p:spPr>
              <a:xfrm>
                <a:off x="304800" y="1540995"/>
                <a:ext cx="4584073" cy="3494755"/>
              </a:xfrm>
              <a:blipFill>
                <a:blip r:embed="rId2"/>
                <a:stretch>
                  <a:fillRect l="-1995" t="-2618" r="-2660"/>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88A969F2-F172-31FC-29E0-97BD490D0B36}"/>
              </a:ext>
            </a:extLst>
          </p:cNvPr>
          <p:cNvSpPr>
            <a:spLocks noGrp="1"/>
          </p:cNvSpPr>
          <p:nvPr>
            <p:ph type="sldNum" sz="quarter" idx="12"/>
          </p:nvPr>
        </p:nvSpPr>
        <p:spPr/>
        <p:txBody>
          <a:bodyPr/>
          <a:lstStyle/>
          <a:p>
            <a:fld id="{4A19EB60-39CE-4A34-B566-492900AE04E2}" type="slidenum">
              <a:rPr lang="en-US" dirty="0" smtClean="0">
                <a:latin typeface="Rockwell"/>
                <a:ea typeface="MS PGothic"/>
              </a:rPr>
              <a:pPr/>
              <a:t>3</a:t>
            </a:fld>
            <a:r>
              <a:rPr lang="en-US">
                <a:latin typeface="Rockwell"/>
                <a:ea typeface="MS PGothic"/>
              </a:rPr>
              <a:t> / 28</a:t>
            </a:r>
            <a:endParaRPr lang="en-US"/>
          </a:p>
        </p:txBody>
      </p:sp>
      <p:pic>
        <p:nvPicPr>
          <p:cNvPr id="4098" name="Picture 2">
            <a:extLst>
              <a:ext uri="{FF2B5EF4-FFF2-40B4-BE49-F238E27FC236}">
                <a16:creationId xmlns:a16="http://schemas.microsoft.com/office/drawing/2014/main" id="{9A26883E-0CA6-6952-B3D9-BDF500B390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07272" y="2068756"/>
            <a:ext cx="3448768" cy="1080135"/>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FC73B002-A904-78DB-1C5A-56D32EBE042D}"/>
              </a:ext>
            </a:extLst>
          </p:cNvPr>
          <p:cNvSpPr txBox="1"/>
          <p:nvPr/>
        </p:nvSpPr>
        <p:spPr>
          <a:xfrm>
            <a:off x="304799" y="4783016"/>
            <a:ext cx="2236510" cy="230832"/>
          </a:xfrm>
          <a:prstGeom prst="rect">
            <a:avLst/>
          </a:prstGeom>
          <a:noFill/>
        </p:spPr>
        <p:txBody>
          <a:bodyPr wrap="none" rtlCol="0">
            <a:spAutoFit/>
          </a:bodyPr>
          <a:lstStyle/>
          <a:p>
            <a:r>
              <a:rPr lang="en-US" sz="900">
                <a:solidFill>
                  <a:srgbClr val="00529B"/>
                </a:solidFill>
                <a:latin typeface="+mn-lt"/>
              </a:rPr>
              <a:t>Image source: </a:t>
            </a:r>
            <a:r>
              <a:rPr lang="en-US" sz="900">
                <a:solidFill>
                  <a:srgbClr val="00529B"/>
                </a:solidFill>
                <a:latin typeface="+mn-lt"/>
                <a:hlinkClick r:id="rId4">
                  <a:extLst>
                    <a:ext uri="{A12FA001-AC4F-418D-AE19-62706E023703}">
                      <ahyp:hlinkClr xmlns:ahyp="http://schemas.microsoft.com/office/drawing/2018/hyperlinkcolor" val="tx"/>
                    </a:ext>
                  </a:extLst>
                </a:hlinkClick>
              </a:rPr>
              <a:t>Maarten Grootendorst's Blog</a:t>
            </a:r>
            <a:endParaRPr lang="en-US" sz="900">
              <a:solidFill>
                <a:srgbClr val="00529B"/>
              </a:solidFill>
              <a:latin typeface="+mn-lt"/>
            </a:endParaRPr>
          </a:p>
        </p:txBody>
      </p:sp>
    </p:spTree>
    <p:extLst>
      <p:ext uri="{BB962C8B-B14F-4D97-AF65-F5344CB8AC3E}">
        <p14:creationId xmlns:p14="http://schemas.microsoft.com/office/powerpoint/2010/main" val="24331827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253266-3068-A96A-846F-96496FB5FC29}"/>
              </a:ext>
            </a:extLst>
          </p:cNvPr>
          <p:cNvSpPr>
            <a:spLocks noGrp="1"/>
          </p:cNvSpPr>
          <p:nvPr>
            <p:ph type="title"/>
          </p:nvPr>
        </p:nvSpPr>
        <p:spPr/>
        <p:txBody>
          <a:bodyPr/>
          <a:lstStyle/>
          <a:p>
            <a:r>
              <a:rPr lang="en-US"/>
              <a:t>State Space Models (SSM)</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1602B074-27BD-42F5-F7CA-91BEE1FF8477}"/>
                  </a:ext>
                </a:extLst>
              </p:cNvPr>
              <p:cNvSpPr>
                <a:spLocks noGrp="1"/>
              </p:cNvSpPr>
              <p:nvPr>
                <p:ph idx="1"/>
              </p:nvPr>
            </p:nvSpPr>
            <p:spPr>
              <a:xfrm>
                <a:off x="304800" y="1540995"/>
                <a:ext cx="4584073" cy="3494755"/>
              </a:xfrm>
            </p:spPr>
            <p:txBody>
              <a:bodyPr>
                <a:normAutofit fontScale="92500"/>
              </a:bodyPr>
              <a:lstStyle/>
              <a:p>
                <a:r>
                  <a:rPr lang="en-US"/>
                  <a:t>Describing systems that evolve over time.</a:t>
                </a:r>
              </a:p>
              <a:p>
                <a:r>
                  <a:rPr lang="en-US"/>
                  <a:t>Autonomous Vehicle Example</a:t>
                </a:r>
              </a:p>
              <a:p>
                <a:pPr lvl="1"/>
                <a:r>
                  <a:rPr lang="en-US"/>
                  <a:t>Inputs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sub>
                    </m:sSub>
                  </m:oMath>
                </a14:m>
                <a:r>
                  <a:rPr lang="en-US"/>
                  <a:t>: Sensor data (LiDAR, Radar)</a:t>
                </a:r>
              </a:p>
              <a:p>
                <a:pPr lvl="1"/>
                <a:r>
                  <a:rPr lang="en-US"/>
                  <a:t>State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𝑡</m:t>
                        </m:r>
                      </m:sub>
                    </m:sSub>
                  </m:oMath>
                </a14:m>
                <a:r>
                  <a:rPr lang="en-US"/>
                  <a:t>: Vehicle’s position and speed</a:t>
                </a:r>
              </a:p>
              <a:p>
                <a:pPr lvl="1"/>
                <a:r>
                  <a:rPr lang="en-US"/>
                  <a:t>Output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𝑡</m:t>
                        </m:r>
                      </m:sub>
                    </m:sSub>
                  </m:oMath>
                </a14:m>
                <a:r>
                  <a:rPr lang="en-US"/>
                  <a:t>: Steering Commands</a:t>
                </a:r>
              </a:p>
            </p:txBody>
          </p:sp>
        </mc:Choice>
        <mc:Fallback>
          <p:sp>
            <p:nvSpPr>
              <p:cNvPr id="3" name="Content Placeholder 2">
                <a:extLst>
                  <a:ext uri="{FF2B5EF4-FFF2-40B4-BE49-F238E27FC236}">
                    <a16:creationId xmlns:a16="http://schemas.microsoft.com/office/drawing/2014/main" id="{1602B074-27BD-42F5-F7CA-91BEE1FF8477}"/>
                  </a:ext>
                </a:extLst>
              </p:cNvPr>
              <p:cNvSpPr>
                <a:spLocks noGrp="1" noRot="1" noChangeAspect="1" noMove="1" noResize="1" noEditPoints="1" noAdjustHandles="1" noChangeArrowheads="1" noChangeShapeType="1" noTextEdit="1"/>
              </p:cNvSpPr>
              <p:nvPr>
                <p:ph idx="1"/>
              </p:nvPr>
            </p:nvSpPr>
            <p:spPr>
              <a:xfrm>
                <a:off x="304800" y="1540995"/>
                <a:ext cx="4584073" cy="3494755"/>
              </a:xfrm>
              <a:blipFill>
                <a:blip r:embed="rId2"/>
                <a:stretch>
                  <a:fillRect l="-1995" t="-2618" r="-2660"/>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88A969F2-F172-31FC-29E0-97BD490D0B36}"/>
              </a:ext>
            </a:extLst>
          </p:cNvPr>
          <p:cNvSpPr>
            <a:spLocks noGrp="1"/>
          </p:cNvSpPr>
          <p:nvPr>
            <p:ph type="sldNum" sz="quarter" idx="12"/>
          </p:nvPr>
        </p:nvSpPr>
        <p:spPr/>
        <p:txBody>
          <a:bodyPr/>
          <a:lstStyle/>
          <a:p>
            <a:fld id="{4A19EB60-39CE-4A34-B566-492900AE04E2}" type="slidenum">
              <a:rPr lang="en-US" dirty="0" smtClean="0">
                <a:latin typeface="Rockwell"/>
                <a:ea typeface="MS PGothic"/>
              </a:rPr>
              <a:pPr/>
              <a:t>4</a:t>
            </a:fld>
            <a:r>
              <a:rPr lang="en-US">
                <a:latin typeface="Rockwell"/>
                <a:ea typeface="MS PGothic"/>
              </a:rPr>
              <a:t> / 28</a:t>
            </a:r>
            <a:endParaRPr lang="en-US"/>
          </a:p>
        </p:txBody>
      </p:sp>
      <p:grpSp>
        <p:nvGrpSpPr>
          <p:cNvPr id="20" name="Group 19">
            <a:extLst>
              <a:ext uri="{FF2B5EF4-FFF2-40B4-BE49-F238E27FC236}">
                <a16:creationId xmlns:a16="http://schemas.microsoft.com/office/drawing/2014/main" id="{889B31D4-1095-A255-6194-B821B0F301D2}"/>
              </a:ext>
            </a:extLst>
          </p:cNvPr>
          <p:cNvGrpSpPr/>
          <p:nvPr/>
        </p:nvGrpSpPr>
        <p:grpSpPr>
          <a:xfrm>
            <a:off x="4816446" y="2050302"/>
            <a:ext cx="4327554" cy="1061952"/>
            <a:chOff x="4925086" y="2063246"/>
            <a:chExt cx="4327554" cy="1061952"/>
          </a:xfrm>
        </p:grpSpPr>
        <mc:AlternateContent xmlns:mc="http://schemas.openxmlformats.org/markup-compatibility/2006">
          <mc:Choice xmlns:a14="http://schemas.microsoft.com/office/drawing/2010/main" Requires="a14">
            <p:sp>
              <p:nvSpPr>
                <p:cNvPr id="9" name="Rectangle 8">
                  <a:extLst>
                    <a:ext uri="{FF2B5EF4-FFF2-40B4-BE49-F238E27FC236}">
                      <a16:creationId xmlns:a16="http://schemas.microsoft.com/office/drawing/2014/main" id="{3F34328F-B177-9464-E693-7F9EFA38D4BD}"/>
                    </a:ext>
                  </a:extLst>
                </p:cNvPr>
                <p:cNvSpPr/>
                <p:nvPr/>
              </p:nvSpPr>
              <p:spPr>
                <a:xfrm>
                  <a:off x="6491335" y="2299580"/>
                  <a:ext cx="1195057" cy="825618"/>
                </a:xfrm>
                <a:prstGeom prst="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System</a:t>
                  </a:r>
                </a:p>
                <a:p>
                  <a:pPr algn="ct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h</m:t>
                            </m:r>
                          </m:e>
                          <m:sub>
                            <m:r>
                              <a:rPr lang="en-US" b="0" i="1" smtClean="0">
                                <a:solidFill>
                                  <a:schemeClr val="tx1"/>
                                </a:solidFill>
                                <a:latin typeface="Cambria Math" panose="02040503050406030204" pitchFamily="18" charset="0"/>
                              </a:rPr>
                              <m:t>𝑡</m:t>
                            </m:r>
                          </m:sub>
                        </m:sSub>
                      </m:oMath>
                    </m:oMathPara>
                  </a14:m>
                  <a:endParaRPr lang="en-US">
                    <a:solidFill>
                      <a:schemeClr val="tx1"/>
                    </a:solidFill>
                  </a:endParaRPr>
                </a:p>
              </p:txBody>
            </p:sp>
          </mc:Choice>
          <mc:Fallback>
            <p:sp>
              <p:nvSpPr>
                <p:cNvPr id="9" name="Rectangle 8">
                  <a:extLst>
                    <a:ext uri="{FF2B5EF4-FFF2-40B4-BE49-F238E27FC236}">
                      <a16:creationId xmlns:a16="http://schemas.microsoft.com/office/drawing/2014/main" id="{3F34328F-B177-9464-E693-7F9EFA38D4BD}"/>
                    </a:ext>
                  </a:extLst>
                </p:cNvPr>
                <p:cNvSpPr>
                  <a:spLocks noRot="1" noChangeAspect="1" noMove="1" noResize="1" noEditPoints="1" noAdjustHandles="1" noChangeArrowheads="1" noChangeShapeType="1" noTextEdit="1"/>
                </p:cNvSpPr>
                <p:nvPr/>
              </p:nvSpPr>
              <p:spPr>
                <a:xfrm>
                  <a:off x="6491335" y="2299580"/>
                  <a:ext cx="1195057" cy="825618"/>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 name="Oval 9">
                  <a:extLst>
                    <a:ext uri="{FF2B5EF4-FFF2-40B4-BE49-F238E27FC236}">
                      <a16:creationId xmlns:a16="http://schemas.microsoft.com/office/drawing/2014/main" id="{B42A9999-0A8F-0711-1953-18CE77E1D45D}"/>
                    </a:ext>
                  </a:extLst>
                </p:cNvPr>
                <p:cNvSpPr/>
                <p:nvPr/>
              </p:nvSpPr>
              <p:spPr>
                <a:xfrm>
                  <a:off x="5133316" y="2518022"/>
                  <a:ext cx="506994" cy="388733"/>
                </a:xfrm>
                <a:prstGeom prst="ellipse">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𝑥</m:t>
                            </m:r>
                          </m:e>
                          <m:sub>
                            <m:r>
                              <a:rPr lang="en-US" b="0" i="1" smtClean="0">
                                <a:solidFill>
                                  <a:schemeClr val="tx1"/>
                                </a:solidFill>
                                <a:latin typeface="Cambria Math" panose="02040503050406030204" pitchFamily="18" charset="0"/>
                              </a:rPr>
                              <m:t>𝑡</m:t>
                            </m:r>
                          </m:sub>
                        </m:sSub>
                      </m:oMath>
                    </m:oMathPara>
                  </a14:m>
                  <a:endParaRPr lang="en-US">
                    <a:solidFill>
                      <a:schemeClr val="tx1"/>
                    </a:solidFill>
                  </a:endParaRPr>
                </a:p>
              </p:txBody>
            </p:sp>
          </mc:Choice>
          <mc:Fallback>
            <p:sp>
              <p:nvSpPr>
                <p:cNvPr id="10" name="Oval 9">
                  <a:extLst>
                    <a:ext uri="{FF2B5EF4-FFF2-40B4-BE49-F238E27FC236}">
                      <a16:creationId xmlns:a16="http://schemas.microsoft.com/office/drawing/2014/main" id="{B42A9999-0A8F-0711-1953-18CE77E1D45D}"/>
                    </a:ext>
                  </a:extLst>
                </p:cNvPr>
                <p:cNvSpPr>
                  <a:spLocks noRot="1" noChangeAspect="1" noMove="1" noResize="1" noEditPoints="1" noAdjustHandles="1" noChangeArrowheads="1" noChangeShapeType="1" noTextEdit="1"/>
                </p:cNvSpPr>
                <p:nvPr/>
              </p:nvSpPr>
              <p:spPr>
                <a:xfrm>
                  <a:off x="5133316" y="2518022"/>
                  <a:ext cx="506994" cy="388733"/>
                </a:xfrm>
                <a:prstGeom prst="ellipse">
                  <a:avLst/>
                </a:prstGeom>
                <a:blipFill>
                  <a:blip r:embed="rId4"/>
                  <a:stretch>
                    <a:fillRect/>
                  </a:stretch>
                </a:blipFill>
              </p:spPr>
              <p:txBody>
                <a:bodyPr/>
                <a:lstStyle/>
                <a:p>
                  <a:r>
                    <a:rPr lang="en-US">
                      <a:noFill/>
                    </a:rPr>
                    <a:t> </a:t>
                  </a:r>
                </a:p>
              </p:txBody>
            </p:sp>
          </mc:Fallback>
        </mc:AlternateContent>
        <p:cxnSp>
          <p:nvCxnSpPr>
            <p:cNvPr id="12" name="Straight Arrow Connector 11">
              <a:extLst>
                <a:ext uri="{FF2B5EF4-FFF2-40B4-BE49-F238E27FC236}">
                  <a16:creationId xmlns:a16="http://schemas.microsoft.com/office/drawing/2014/main" id="{48AF8058-7481-D772-56D2-14479D2FDB08}"/>
                </a:ext>
              </a:extLst>
            </p:cNvPr>
            <p:cNvCxnSpPr>
              <a:stCxn id="10" idx="6"/>
              <a:endCxn id="9" idx="1"/>
            </p:cNvCxnSpPr>
            <p:nvPr/>
          </p:nvCxnSpPr>
          <p:spPr>
            <a:xfrm>
              <a:off x="5640310" y="2712389"/>
              <a:ext cx="85102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4" name="Oval 13">
                  <a:extLst>
                    <a:ext uri="{FF2B5EF4-FFF2-40B4-BE49-F238E27FC236}">
                      <a16:creationId xmlns:a16="http://schemas.microsoft.com/office/drawing/2014/main" id="{44A0E95F-0DDA-6A4D-91C6-459FA1F4990D}"/>
                    </a:ext>
                  </a:extLst>
                </p:cNvPr>
                <p:cNvSpPr/>
                <p:nvPr/>
              </p:nvSpPr>
              <p:spPr>
                <a:xfrm>
                  <a:off x="8537417" y="2518021"/>
                  <a:ext cx="506994" cy="388733"/>
                </a:xfrm>
                <a:prstGeom prst="ellipse">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𝑦</m:t>
                            </m:r>
                          </m:e>
                          <m:sub>
                            <m:r>
                              <a:rPr lang="en-US" b="0" i="1" smtClean="0">
                                <a:solidFill>
                                  <a:schemeClr val="tx1"/>
                                </a:solidFill>
                                <a:latin typeface="Cambria Math" panose="02040503050406030204" pitchFamily="18" charset="0"/>
                              </a:rPr>
                              <m:t>𝑡</m:t>
                            </m:r>
                          </m:sub>
                        </m:sSub>
                      </m:oMath>
                    </m:oMathPara>
                  </a14:m>
                  <a:endParaRPr lang="en-US">
                    <a:solidFill>
                      <a:schemeClr val="tx1"/>
                    </a:solidFill>
                  </a:endParaRPr>
                </a:p>
              </p:txBody>
            </p:sp>
          </mc:Choice>
          <mc:Fallback>
            <p:sp>
              <p:nvSpPr>
                <p:cNvPr id="14" name="Oval 13">
                  <a:extLst>
                    <a:ext uri="{FF2B5EF4-FFF2-40B4-BE49-F238E27FC236}">
                      <a16:creationId xmlns:a16="http://schemas.microsoft.com/office/drawing/2014/main" id="{44A0E95F-0DDA-6A4D-91C6-459FA1F4990D}"/>
                    </a:ext>
                  </a:extLst>
                </p:cNvPr>
                <p:cNvSpPr>
                  <a:spLocks noRot="1" noChangeAspect="1" noMove="1" noResize="1" noEditPoints="1" noAdjustHandles="1" noChangeArrowheads="1" noChangeShapeType="1" noTextEdit="1"/>
                </p:cNvSpPr>
                <p:nvPr/>
              </p:nvSpPr>
              <p:spPr>
                <a:xfrm>
                  <a:off x="8537417" y="2518021"/>
                  <a:ext cx="506994" cy="388733"/>
                </a:xfrm>
                <a:prstGeom prst="ellipse">
                  <a:avLst/>
                </a:prstGeom>
                <a:blipFill>
                  <a:blip r:embed="rId5"/>
                  <a:stretch>
                    <a:fillRect b="-1515"/>
                  </a:stretch>
                </a:blipFill>
              </p:spPr>
              <p:txBody>
                <a:bodyPr/>
                <a:lstStyle/>
                <a:p>
                  <a:r>
                    <a:rPr lang="en-US">
                      <a:noFill/>
                    </a:rPr>
                    <a:t> </a:t>
                  </a:r>
                </a:p>
              </p:txBody>
            </p:sp>
          </mc:Fallback>
        </mc:AlternateContent>
        <p:cxnSp>
          <p:nvCxnSpPr>
            <p:cNvPr id="15" name="Straight Arrow Connector 14">
              <a:extLst>
                <a:ext uri="{FF2B5EF4-FFF2-40B4-BE49-F238E27FC236}">
                  <a16:creationId xmlns:a16="http://schemas.microsoft.com/office/drawing/2014/main" id="{74B1BA55-A370-39ED-FF3D-0362C2FFD78E}"/>
                </a:ext>
              </a:extLst>
            </p:cNvPr>
            <p:cNvCxnSpPr>
              <a:cxnSpLocks/>
              <a:stCxn id="9" idx="3"/>
              <a:endCxn id="14" idx="2"/>
            </p:cNvCxnSpPr>
            <p:nvPr/>
          </p:nvCxnSpPr>
          <p:spPr>
            <a:xfrm flipV="1">
              <a:off x="7686392" y="2712388"/>
              <a:ext cx="851025"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26F3325E-0437-2EB4-B690-3AD009B21348}"/>
                </a:ext>
              </a:extLst>
            </p:cNvPr>
            <p:cNvSpPr/>
            <p:nvPr/>
          </p:nvSpPr>
          <p:spPr>
            <a:xfrm>
              <a:off x="4925086" y="2063246"/>
              <a:ext cx="923453" cy="38873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Input</a:t>
              </a:r>
            </a:p>
          </p:txBody>
        </p:sp>
        <p:sp>
          <p:nvSpPr>
            <p:cNvPr id="19" name="Rectangle 18">
              <a:extLst>
                <a:ext uri="{FF2B5EF4-FFF2-40B4-BE49-F238E27FC236}">
                  <a16:creationId xmlns:a16="http://schemas.microsoft.com/office/drawing/2014/main" id="{24F9B255-2146-0373-7CEC-646268B88645}"/>
                </a:ext>
              </a:extLst>
            </p:cNvPr>
            <p:cNvSpPr/>
            <p:nvPr/>
          </p:nvSpPr>
          <p:spPr>
            <a:xfrm>
              <a:off x="8329187" y="2063246"/>
              <a:ext cx="923453" cy="38873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Output</a:t>
              </a:r>
            </a:p>
          </p:txBody>
        </p:sp>
      </p:grpSp>
      <p:pic>
        <p:nvPicPr>
          <p:cNvPr id="9218" name="Picture 2">
            <a:extLst>
              <a:ext uri="{FF2B5EF4-FFF2-40B4-BE49-F238E27FC236}">
                <a16:creationId xmlns:a16="http://schemas.microsoft.com/office/drawing/2014/main" id="{F5F2CDBA-B6B9-8EFA-7972-167E93AB7E44}"/>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3166" r="21945"/>
          <a:stretch/>
        </p:blipFill>
        <p:spPr bwMode="auto">
          <a:xfrm>
            <a:off x="5366596" y="3361002"/>
            <a:ext cx="3227254" cy="12381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85606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EBA096-2224-399B-BE25-DB6FDD80886F}"/>
              </a:ext>
            </a:extLst>
          </p:cNvPr>
          <p:cNvSpPr>
            <a:spLocks noGrp="1"/>
          </p:cNvSpPr>
          <p:nvPr>
            <p:ph type="title"/>
          </p:nvPr>
        </p:nvSpPr>
        <p:spPr/>
        <p:txBody>
          <a:bodyPr/>
          <a:lstStyle/>
          <a:p>
            <a:r>
              <a:rPr lang="en-US"/>
              <a:t>Equations (SSM like equations)</a:t>
            </a:r>
          </a:p>
        </p:txBody>
      </p:sp>
      <p:sp>
        <p:nvSpPr>
          <p:cNvPr id="4" name="Slide Number Placeholder 3">
            <a:extLst>
              <a:ext uri="{FF2B5EF4-FFF2-40B4-BE49-F238E27FC236}">
                <a16:creationId xmlns:a16="http://schemas.microsoft.com/office/drawing/2014/main" id="{1BD76869-7180-324C-A1FE-410A6AAE6D9F}"/>
              </a:ext>
            </a:extLst>
          </p:cNvPr>
          <p:cNvSpPr>
            <a:spLocks noGrp="1"/>
          </p:cNvSpPr>
          <p:nvPr>
            <p:ph type="sldNum" sz="quarter" idx="12"/>
          </p:nvPr>
        </p:nvSpPr>
        <p:spPr/>
        <p:txBody>
          <a:bodyPr/>
          <a:lstStyle/>
          <a:p>
            <a:fld id="{4A19EB60-39CE-4A34-B566-492900AE04E2}" type="slidenum">
              <a:rPr lang="en-US" dirty="0" smtClean="0">
                <a:latin typeface="Rockwell"/>
                <a:ea typeface="MS PGothic"/>
              </a:rPr>
              <a:pPr/>
              <a:t>5</a:t>
            </a:fld>
            <a:r>
              <a:rPr lang="en-US">
                <a:latin typeface="Rockwell"/>
                <a:ea typeface="MS PGothic"/>
              </a:rPr>
              <a:t> / 28</a:t>
            </a:r>
            <a:endParaRPr lang="en-US"/>
          </a:p>
        </p:txBody>
      </p:sp>
      <p:pic>
        <p:nvPicPr>
          <p:cNvPr id="2052" name="Picture 4">
            <a:extLst>
              <a:ext uri="{FF2B5EF4-FFF2-40B4-BE49-F238E27FC236}">
                <a16:creationId xmlns:a16="http://schemas.microsoft.com/office/drawing/2014/main" id="{DDD6336D-67E2-236A-47D8-0119F0E2B5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5480" y="3501594"/>
            <a:ext cx="3296920" cy="1145336"/>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879109E1-296D-C705-837D-70C0FE29AB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81600" y="3501594"/>
            <a:ext cx="3296920" cy="1145336"/>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5C9DB42B-20F3-A912-2BFC-311F07E70A37}"/>
                  </a:ext>
                </a:extLst>
              </p:cNvPr>
              <p:cNvSpPr txBox="1"/>
              <p:nvPr/>
            </p:nvSpPr>
            <p:spPr>
              <a:xfrm>
                <a:off x="391160" y="2032615"/>
                <a:ext cx="2814320" cy="669286"/>
              </a:xfrm>
              <a:prstGeom prst="rect">
                <a:avLst/>
              </a:prstGeom>
              <a:noFill/>
            </p:spPr>
            <p:txBody>
              <a:bodyPr wrap="square">
                <a:spAutoFit/>
              </a:bodyPr>
              <a:lstStyle/>
              <a:p>
                <a:pPr marL="0" indent="0" algn="ctr">
                  <a:buNone/>
                </a:pPr>
                <a14:m>
                  <m:oMathPara xmlns:m="http://schemas.openxmlformats.org/officeDocument/2006/math">
                    <m:oMathParaPr>
                      <m:jc m:val="centerGroup"/>
                    </m:oMathParaPr>
                    <m:oMath xmlns:m="http://schemas.openxmlformats.org/officeDocument/2006/math">
                      <m:sSup>
                        <m:sSupPr>
                          <m:ctrlPr>
                            <a:rPr lang="en-US" b="0" i="1" smtClean="0">
                              <a:solidFill>
                                <a:srgbClr val="00529B"/>
                              </a:solidFill>
                              <a:latin typeface="Cambria Math" panose="02040503050406030204" pitchFamily="18" charset="0"/>
                            </a:rPr>
                          </m:ctrlPr>
                        </m:sSupPr>
                        <m:e>
                          <m:r>
                            <a:rPr lang="en-US" b="0" i="1" smtClean="0">
                              <a:solidFill>
                                <a:srgbClr val="00529B"/>
                              </a:solidFill>
                              <a:latin typeface="Cambria Math" panose="02040503050406030204" pitchFamily="18" charset="0"/>
                            </a:rPr>
                            <m:t>h</m:t>
                          </m:r>
                        </m:e>
                        <m:sup>
                          <m:r>
                            <a:rPr lang="en-US" b="0" i="1" smtClean="0">
                              <a:solidFill>
                                <a:srgbClr val="00529B"/>
                              </a:solidFill>
                              <a:latin typeface="Cambria Math" panose="02040503050406030204" pitchFamily="18" charset="0"/>
                            </a:rPr>
                            <m:t>′</m:t>
                          </m:r>
                        </m:sup>
                      </m:sSup>
                      <m:d>
                        <m:dPr>
                          <m:ctrlPr>
                            <a:rPr lang="en-US" b="0" i="1" smtClean="0">
                              <a:solidFill>
                                <a:srgbClr val="00529B"/>
                              </a:solidFill>
                              <a:latin typeface="Cambria Math" panose="02040503050406030204" pitchFamily="18" charset="0"/>
                            </a:rPr>
                          </m:ctrlPr>
                        </m:dPr>
                        <m:e>
                          <m:r>
                            <a:rPr lang="en-US" b="0" i="1" smtClean="0">
                              <a:solidFill>
                                <a:srgbClr val="00529B"/>
                              </a:solidFill>
                              <a:latin typeface="Cambria Math" panose="02040503050406030204" pitchFamily="18" charset="0"/>
                            </a:rPr>
                            <m:t>𝑡</m:t>
                          </m:r>
                        </m:e>
                      </m:d>
                      <m:r>
                        <a:rPr lang="en-US" i="1">
                          <a:solidFill>
                            <a:srgbClr val="00529B"/>
                          </a:solidFill>
                          <a:latin typeface="Cambria Math" panose="02040503050406030204" pitchFamily="18" charset="0"/>
                        </a:rPr>
                        <m:t>=</m:t>
                      </m:r>
                      <m:r>
                        <a:rPr lang="en-US" b="1" i="1">
                          <a:solidFill>
                            <a:srgbClr val="00529B"/>
                          </a:solidFill>
                          <a:latin typeface="Cambria Math" panose="02040503050406030204" pitchFamily="18" charset="0"/>
                        </a:rPr>
                        <m:t>𝑨</m:t>
                      </m:r>
                      <m:r>
                        <a:rPr lang="en-US" i="1">
                          <a:solidFill>
                            <a:srgbClr val="00529B"/>
                          </a:solidFill>
                          <a:latin typeface="Cambria Math" panose="02040503050406030204" pitchFamily="18" charset="0"/>
                        </a:rPr>
                        <m:t> </m:t>
                      </m:r>
                      <m:r>
                        <a:rPr lang="en-US" b="0" i="1" smtClean="0">
                          <a:solidFill>
                            <a:srgbClr val="00529B"/>
                          </a:solidFill>
                          <a:latin typeface="Cambria Math" panose="02040503050406030204" pitchFamily="18" charset="0"/>
                        </a:rPr>
                        <m:t>h</m:t>
                      </m:r>
                      <m:d>
                        <m:dPr>
                          <m:ctrlPr>
                            <a:rPr lang="en-US" i="1">
                              <a:solidFill>
                                <a:srgbClr val="00529B"/>
                              </a:solidFill>
                              <a:latin typeface="Cambria Math" panose="02040503050406030204" pitchFamily="18" charset="0"/>
                            </a:rPr>
                          </m:ctrlPr>
                        </m:dPr>
                        <m:e>
                          <m:r>
                            <a:rPr lang="en-US" i="1">
                              <a:solidFill>
                                <a:srgbClr val="00529B"/>
                              </a:solidFill>
                              <a:latin typeface="Cambria Math" panose="02040503050406030204" pitchFamily="18" charset="0"/>
                            </a:rPr>
                            <m:t>𝑡</m:t>
                          </m:r>
                        </m:e>
                      </m:d>
                      <m:r>
                        <a:rPr lang="en-US" i="1">
                          <a:solidFill>
                            <a:srgbClr val="00529B"/>
                          </a:solidFill>
                          <a:latin typeface="Cambria Math" panose="02040503050406030204" pitchFamily="18" charset="0"/>
                        </a:rPr>
                        <m:t>+</m:t>
                      </m:r>
                      <m:r>
                        <a:rPr lang="en-US" b="1" i="1">
                          <a:solidFill>
                            <a:srgbClr val="00529B"/>
                          </a:solidFill>
                          <a:latin typeface="Cambria Math" panose="02040503050406030204" pitchFamily="18" charset="0"/>
                        </a:rPr>
                        <m:t>𝑩</m:t>
                      </m:r>
                      <m:r>
                        <a:rPr lang="en-US" b="1" i="1">
                          <a:solidFill>
                            <a:srgbClr val="00529B"/>
                          </a:solidFill>
                          <a:latin typeface="Cambria Math" panose="02040503050406030204" pitchFamily="18" charset="0"/>
                        </a:rPr>
                        <m:t> </m:t>
                      </m:r>
                      <m:r>
                        <a:rPr lang="en-US" b="0" i="1" smtClean="0">
                          <a:solidFill>
                            <a:srgbClr val="00529B"/>
                          </a:solidFill>
                          <a:latin typeface="Cambria Math" panose="02040503050406030204" pitchFamily="18" charset="0"/>
                        </a:rPr>
                        <m:t>𝑥</m:t>
                      </m:r>
                      <m:d>
                        <m:dPr>
                          <m:ctrlPr>
                            <a:rPr lang="en-US" i="1">
                              <a:solidFill>
                                <a:srgbClr val="00529B"/>
                              </a:solidFill>
                              <a:latin typeface="Cambria Math" panose="02040503050406030204" pitchFamily="18" charset="0"/>
                            </a:rPr>
                          </m:ctrlPr>
                        </m:dPr>
                        <m:e>
                          <m:r>
                            <a:rPr lang="en-US" i="1">
                              <a:solidFill>
                                <a:srgbClr val="00529B"/>
                              </a:solidFill>
                              <a:latin typeface="Cambria Math" panose="02040503050406030204" pitchFamily="18" charset="0"/>
                            </a:rPr>
                            <m:t>𝑡</m:t>
                          </m:r>
                        </m:e>
                      </m:d>
                      <m:r>
                        <m:rPr>
                          <m:nor/>
                        </m:rPr>
                        <a:rPr lang="en-US" dirty="0">
                          <a:solidFill>
                            <a:srgbClr val="00529B"/>
                          </a:solidFill>
                        </a:rPr>
                        <m:t> </m:t>
                      </m:r>
                    </m:oMath>
                  </m:oMathPara>
                </a14:m>
                <a:endParaRPr lang="en-US">
                  <a:solidFill>
                    <a:srgbClr val="00529B"/>
                  </a:solidFill>
                </a:endParaRPr>
              </a:p>
              <a:p>
                <a:pPr marL="0" indent="0" algn="ctr">
                  <a:buNone/>
                </a:pPr>
                <a14:m>
                  <m:oMathPara xmlns:m="http://schemas.openxmlformats.org/officeDocument/2006/math">
                    <m:oMathParaPr>
                      <m:jc m:val="centerGroup"/>
                    </m:oMathParaPr>
                    <m:oMath xmlns:m="http://schemas.openxmlformats.org/officeDocument/2006/math">
                      <m:sSub>
                        <m:sSubPr>
                          <m:ctrlPr>
                            <a:rPr lang="en-US" i="1">
                              <a:solidFill>
                                <a:srgbClr val="00529B"/>
                              </a:solidFill>
                              <a:latin typeface="Cambria Math" panose="02040503050406030204" pitchFamily="18" charset="0"/>
                            </a:rPr>
                          </m:ctrlPr>
                        </m:sSubPr>
                        <m:e>
                          <m:r>
                            <a:rPr lang="en-US" i="1">
                              <a:solidFill>
                                <a:srgbClr val="00529B"/>
                              </a:solidFill>
                              <a:latin typeface="Cambria Math" panose="02040503050406030204" pitchFamily="18" charset="0"/>
                            </a:rPr>
                            <m:t>𝑦</m:t>
                          </m:r>
                        </m:e>
                        <m:sub>
                          <m:r>
                            <a:rPr lang="en-US" i="1">
                              <a:solidFill>
                                <a:srgbClr val="00529B"/>
                              </a:solidFill>
                              <a:latin typeface="Cambria Math" panose="02040503050406030204" pitchFamily="18" charset="0"/>
                            </a:rPr>
                            <m:t>𝑡</m:t>
                          </m:r>
                        </m:sub>
                      </m:sSub>
                      <m:r>
                        <a:rPr lang="en-US" i="1">
                          <a:solidFill>
                            <a:srgbClr val="00529B"/>
                          </a:solidFill>
                          <a:latin typeface="Cambria Math" panose="02040503050406030204" pitchFamily="18" charset="0"/>
                        </a:rPr>
                        <m:t>=</m:t>
                      </m:r>
                      <m:r>
                        <a:rPr lang="en-US" b="1" i="1">
                          <a:solidFill>
                            <a:srgbClr val="00529B"/>
                          </a:solidFill>
                          <a:latin typeface="Cambria Math" panose="02040503050406030204" pitchFamily="18" charset="0"/>
                        </a:rPr>
                        <m:t>𝑪</m:t>
                      </m:r>
                      <m:r>
                        <a:rPr lang="en-US" i="1">
                          <a:solidFill>
                            <a:srgbClr val="00529B"/>
                          </a:solidFill>
                          <a:latin typeface="Cambria Math" panose="02040503050406030204" pitchFamily="18" charset="0"/>
                        </a:rPr>
                        <m:t> </m:t>
                      </m:r>
                      <m:r>
                        <a:rPr lang="en-US" b="0" i="1" smtClean="0">
                          <a:solidFill>
                            <a:srgbClr val="00529B"/>
                          </a:solidFill>
                          <a:latin typeface="Cambria Math" panose="02040503050406030204" pitchFamily="18" charset="0"/>
                        </a:rPr>
                        <m:t>h</m:t>
                      </m:r>
                      <m:d>
                        <m:dPr>
                          <m:ctrlPr>
                            <a:rPr lang="en-US" b="0" i="1">
                              <a:solidFill>
                                <a:srgbClr val="00529B"/>
                              </a:solidFill>
                              <a:latin typeface="Cambria Math" panose="02040503050406030204" pitchFamily="18" charset="0"/>
                            </a:rPr>
                          </m:ctrlPr>
                        </m:dPr>
                        <m:e>
                          <m:r>
                            <a:rPr lang="en-US" i="1">
                              <a:solidFill>
                                <a:srgbClr val="00529B"/>
                              </a:solidFill>
                              <a:latin typeface="Cambria Math" panose="02040503050406030204" pitchFamily="18" charset="0"/>
                            </a:rPr>
                            <m:t>𝑡</m:t>
                          </m:r>
                        </m:e>
                      </m:d>
                      <m:r>
                        <a:rPr lang="en-US" b="0" i="1" smtClean="0">
                          <a:solidFill>
                            <a:srgbClr val="00529B"/>
                          </a:solidFill>
                          <a:latin typeface="Cambria Math" panose="02040503050406030204" pitchFamily="18" charset="0"/>
                        </a:rPr>
                        <m:t>+</m:t>
                      </m:r>
                      <m:r>
                        <a:rPr lang="en-US" b="1" i="1" smtClean="0">
                          <a:solidFill>
                            <a:srgbClr val="00529B"/>
                          </a:solidFill>
                          <a:latin typeface="Cambria Math" panose="02040503050406030204" pitchFamily="18" charset="0"/>
                        </a:rPr>
                        <m:t>𝑫</m:t>
                      </m:r>
                      <m:r>
                        <a:rPr lang="en-US" b="0" i="1" smtClean="0">
                          <a:solidFill>
                            <a:srgbClr val="00529B"/>
                          </a:solidFill>
                          <a:latin typeface="Cambria Math" panose="02040503050406030204" pitchFamily="18" charset="0"/>
                        </a:rPr>
                        <m:t>𝑥</m:t>
                      </m:r>
                      <m:r>
                        <a:rPr lang="en-US" b="0" i="1" smtClean="0">
                          <a:solidFill>
                            <a:srgbClr val="00529B"/>
                          </a:solidFill>
                          <a:latin typeface="Cambria Math" panose="02040503050406030204" pitchFamily="18" charset="0"/>
                        </a:rPr>
                        <m:t>(</m:t>
                      </m:r>
                      <m:r>
                        <a:rPr lang="en-US" b="0" i="1" smtClean="0">
                          <a:solidFill>
                            <a:srgbClr val="00529B"/>
                          </a:solidFill>
                          <a:latin typeface="Cambria Math" panose="02040503050406030204" pitchFamily="18" charset="0"/>
                        </a:rPr>
                        <m:t>𝑡</m:t>
                      </m:r>
                      <m:r>
                        <a:rPr lang="en-US" b="0" i="1" smtClean="0">
                          <a:solidFill>
                            <a:srgbClr val="00529B"/>
                          </a:solidFill>
                          <a:latin typeface="Cambria Math" panose="02040503050406030204" pitchFamily="18" charset="0"/>
                        </a:rPr>
                        <m:t>)</m:t>
                      </m:r>
                    </m:oMath>
                  </m:oMathPara>
                </a14:m>
                <a:endParaRPr lang="en-US">
                  <a:solidFill>
                    <a:srgbClr val="00529B"/>
                  </a:solidFill>
                </a:endParaRPr>
              </a:p>
            </p:txBody>
          </p:sp>
        </mc:Choice>
        <mc:Fallback>
          <p:sp>
            <p:nvSpPr>
              <p:cNvPr id="6" name="TextBox 5">
                <a:extLst>
                  <a:ext uri="{FF2B5EF4-FFF2-40B4-BE49-F238E27FC236}">
                    <a16:creationId xmlns:a16="http://schemas.microsoft.com/office/drawing/2014/main" id="{5C9DB42B-20F3-A912-2BFC-311F07E70A37}"/>
                  </a:ext>
                </a:extLst>
              </p:cNvPr>
              <p:cNvSpPr txBox="1">
                <a:spLocks noRot="1" noChangeAspect="1" noMove="1" noResize="1" noEditPoints="1" noAdjustHandles="1" noChangeArrowheads="1" noChangeShapeType="1" noTextEdit="1"/>
              </p:cNvSpPr>
              <p:nvPr/>
            </p:nvSpPr>
            <p:spPr>
              <a:xfrm>
                <a:off x="391160" y="2032615"/>
                <a:ext cx="2814320" cy="669286"/>
              </a:xfrm>
              <a:prstGeom prst="rect">
                <a:avLst/>
              </a:prstGeom>
              <a:blipFill>
                <a:blip r:embed="rId4"/>
                <a:stretch>
                  <a:fillRect b="-3636"/>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B3010346-33B8-2B8B-A519-B82DA91D021C}"/>
              </a:ext>
            </a:extLst>
          </p:cNvPr>
          <p:cNvSpPr txBox="1"/>
          <p:nvPr/>
        </p:nvSpPr>
        <p:spPr>
          <a:xfrm>
            <a:off x="304799" y="4783016"/>
            <a:ext cx="2236510" cy="230832"/>
          </a:xfrm>
          <a:prstGeom prst="rect">
            <a:avLst/>
          </a:prstGeom>
          <a:noFill/>
        </p:spPr>
        <p:txBody>
          <a:bodyPr wrap="none" rtlCol="0">
            <a:spAutoFit/>
          </a:bodyPr>
          <a:lstStyle/>
          <a:p>
            <a:r>
              <a:rPr lang="en-US" sz="900">
                <a:solidFill>
                  <a:srgbClr val="00529B"/>
                </a:solidFill>
                <a:latin typeface="+mn-lt"/>
              </a:rPr>
              <a:t>Image source: </a:t>
            </a:r>
            <a:r>
              <a:rPr lang="en-US" sz="900">
                <a:solidFill>
                  <a:srgbClr val="00529B"/>
                </a:solidFill>
                <a:latin typeface="+mn-lt"/>
                <a:hlinkClick r:id="rId5">
                  <a:extLst>
                    <a:ext uri="{A12FA001-AC4F-418D-AE19-62706E023703}">
                      <ahyp:hlinkClr xmlns:ahyp="http://schemas.microsoft.com/office/drawing/2018/hyperlinkcolor" val="tx"/>
                    </a:ext>
                  </a:extLst>
                </a:hlinkClick>
              </a:rPr>
              <a:t>Maarten Grootendorst's Blog</a:t>
            </a:r>
            <a:endParaRPr lang="en-US" sz="900">
              <a:solidFill>
                <a:srgbClr val="00529B"/>
              </a:solidFill>
              <a:latin typeface="+mn-lt"/>
            </a:endParaRPr>
          </a:p>
        </p:txBody>
      </p:sp>
      <p:pic>
        <p:nvPicPr>
          <p:cNvPr id="9" name="Picture 2">
            <a:extLst>
              <a:ext uri="{FF2B5EF4-FFF2-40B4-BE49-F238E27FC236}">
                <a16:creationId xmlns:a16="http://schemas.microsoft.com/office/drawing/2014/main" id="{8352C4A0-AFFA-C6A1-FA41-A9B7C959BC4E}"/>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3166" r="21945"/>
          <a:stretch/>
        </p:blipFill>
        <p:spPr bwMode="auto">
          <a:xfrm>
            <a:off x="5168172" y="1631197"/>
            <a:ext cx="3227254" cy="12381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7255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5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5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a:extLst>
                  <a:ext uri="{FF2B5EF4-FFF2-40B4-BE49-F238E27FC236}">
                    <a16:creationId xmlns:a16="http://schemas.microsoft.com/office/drawing/2014/main" id="{EAEC3912-4385-35B6-B792-4BB1B51980D6}"/>
                  </a:ext>
                </a:extLst>
              </p:cNvPr>
              <p:cNvSpPr>
                <a:spLocks noGrp="1"/>
              </p:cNvSpPr>
              <p:nvPr>
                <p:ph type="title"/>
              </p:nvPr>
            </p:nvSpPr>
            <p:spPr/>
            <p:txBody>
              <a:bodyPr/>
              <a:lstStyle/>
              <a:p>
                <a:r>
                  <a:rPr lang="en-US"/>
                  <a:t>Estimating system state at </a:t>
                </a:r>
                <a14:m>
                  <m:oMath xmlns:m="http://schemas.openxmlformats.org/officeDocument/2006/math">
                    <m:r>
                      <a:rPr lang="en-US" b="0" i="1" smtClean="0">
                        <a:latin typeface="Cambria Math" panose="02040503050406030204" pitchFamily="18" charset="0"/>
                      </a:rPr>
                      <m:t>𝑡</m:t>
                    </m:r>
                    <m:r>
                      <a:rPr lang="en-US" b="0" i="1" smtClean="0">
                        <a:latin typeface="Cambria Math" panose="02040503050406030204" pitchFamily="18" charset="0"/>
                      </a:rPr>
                      <m:t>+1</m:t>
                    </m:r>
                  </m:oMath>
                </a14:m>
                <a:endParaRPr lang="en-US"/>
              </a:p>
            </p:txBody>
          </p:sp>
        </mc:Choice>
        <mc:Fallback>
          <p:sp>
            <p:nvSpPr>
              <p:cNvPr id="2" name="Title 1">
                <a:extLst>
                  <a:ext uri="{FF2B5EF4-FFF2-40B4-BE49-F238E27FC236}">
                    <a16:creationId xmlns:a16="http://schemas.microsoft.com/office/drawing/2014/main" id="{EAEC3912-4385-35B6-B792-4BB1B51980D6}"/>
                  </a:ext>
                </a:extLst>
              </p:cNvPr>
              <p:cNvSpPr>
                <a:spLocks noGrp="1" noRot="1" noChangeAspect="1" noMove="1" noResize="1" noEditPoints="1" noAdjustHandles="1" noChangeArrowheads="1" noChangeShapeType="1" noTextEdit="1"/>
              </p:cNvSpPr>
              <p:nvPr>
                <p:ph type="title"/>
              </p:nvPr>
            </p:nvSpPr>
            <p:spPr>
              <a:blipFill>
                <a:blip r:embed="rId2"/>
                <a:stretch>
                  <a:fillRect l="-2857" t="-15556" b="-2814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4842AA67-A93C-988D-2385-D1A71B1152B1}"/>
                  </a:ext>
                </a:extLst>
              </p:cNvPr>
              <p:cNvSpPr>
                <a:spLocks noGrp="1"/>
              </p:cNvSpPr>
              <p:nvPr>
                <p:ph idx="1"/>
              </p:nvPr>
            </p:nvSpPr>
            <p:spPr>
              <a:xfrm>
                <a:off x="304800" y="1540996"/>
                <a:ext cx="4267200" cy="3375036"/>
              </a:xfrm>
            </p:spPr>
            <p:txBody>
              <a:bodyPr>
                <a:normAutofit lnSpcReduction="10000"/>
              </a:bodyPr>
              <a:lstStyle/>
              <a:p>
                <a:pPr marL="0" indent="0">
                  <a:buNone/>
                </a:pPr>
                <a:r>
                  <a:rPr lang="en-US" b="1">
                    <a:solidFill>
                      <a:srgbClr val="00529B"/>
                    </a:solidFill>
                  </a:rPr>
                  <a:t>State Transition Equation</a:t>
                </a:r>
              </a:p>
              <a:p>
                <a:pPr marL="0" indent="0">
                  <a:buNone/>
                </a:pPr>
                <a14:m>
                  <m:oMathPara xmlns:m="http://schemas.openxmlformats.org/officeDocument/2006/math">
                    <m:oMathParaPr>
                      <m:jc m:val="centerGroup"/>
                    </m:oMathParaPr>
                    <m:oMath xmlns:m="http://schemas.openxmlformats.org/officeDocument/2006/math">
                      <m:sSub>
                        <m:sSubPr>
                          <m:ctrlPr>
                            <a:rPr lang="en-US" b="0" i="1" smtClean="0">
                              <a:solidFill>
                                <a:srgbClr val="00529B"/>
                              </a:solidFill>
                              <a:latin typeface="Cambria Math" panose="02040503050406030204" pitchFamily="18" charset="0"/>
                            </a:rPr>
                          </m:ctrlPr>
                        </m:sSubPr>
                        <m:e>
                          <m:r>
                            <a:rPr lang="en-US" b="0" i="1" smtClean="0">
                              <a:solidFill>
                                <a:srgbClr val="00529B"/>
                              </a:solidFill>
                              <a:latin typeface="Cambria Math" panose="02040503050406030204" pitchFamily="18" charset="0"/>
                            </a:rPr>
                            <m:t>𝑥</m:t>
                          </m:r>
                        </m:e>
                        <m:sub>
                          <m:r>
                            <a:rPr lang="en-US" b="0" i="1" smtClean="0">
                              <a:solidFill>
                                <a:srgbClr val="00529B"/>
                              </a:solidFill>
                              <a:latin typeface="Cambria Math" panose="02040503050406030204" pitchFamily="18" charset="0"/>
                            </a:rPr>
                            <m:t>𝑡</m:t>
                          </m:r>
                          <m:r>
                            <a:rPr lang="en-US" b="0" i="1" smtClean="0">
                              <a:solidFill>
                                <a:srgbClr val="00529B"/>
                              </a:solidFill>
                              <a:latin typeface="Cambria Math" panose="02040503050406030204" pitchFamily="18" charset="0"/>
                            </a:rPr>
                            <m:t>+1</m:t>
                          </m:r>
                        </m:sub>
                      </m:sSub>
                      <m:r>
                        <a:rPr lang="en-US" b="0" i="1" smtClean="0">
                          <a:solidFill>
                            <a:srgbClr val="00529B"/>
                          </a:solidFill>
                          <a:latin typeface="Cambria Math" panose="02040503050406030204" pitchFamily="18" charset="0"/>
                        </a:rPr>
                        <m:t>=</m:t>
                      </m:r>
                      <m:r>
                        <a:rPr lang="en-US" b="1" i="1" smtClean="0">
                          <a:solidFill>
                            <a:srgbClr val="00529B"/>
                          </a:solidFill>
                          <a:latin typeface="Cambria Math" panose="02040503050406030204" pitchFamily="18" charset="0"/>
                        </a:rPr>
                        <m:t>𝑨</m:t>
                      </m:r>
                      <m:sSub>
                        <m:sSubPr>
                          <m:ctrlPr>
                            <a:rPr lang="en-US" b="0" i="1" smtClean="0">
                              <a:solidFill>
                                <a:srgbClr val="00529B"/>
                              </a:solidFill>
                              <a:latin typeface="Cambria Math" panose="02040503050406030204" pitchFamily="18" charset="0"/>
                            </a:rPr>
                          </m:ctrlPr>
                        </m:sSubPr>
                        <m:e>
                          <m:r>
                            <a:rPr lang="en-US" b="0" i="1" smtClean="0">
                              <a:solidFill>
                                <a:srgbClr val="00529B"/>
                              </a:solidFill>
                              <a:latin typeface="Cambria Math" panose="02040503050406030204" pitchFamily="18" charset="0"/>
                            </a:rPr>
                            <m:t>𝑥</m:t>
                          </m:r>
                        </m:e>
                        <m:sub>
                          <m:r>
                            <a:rPr lang="en-US" b="0" i="1" smtClean="0">
                              <a:solidFill>
                                <a:srgbClr val="00529B"/>
                              </a:solidFill>
                              <a:latin typeface="Cambria Math" panose="02040503050406030204" pitchFamily="18" charset="0"/>
                            </a:rPr>
                            <m:t>𝑡</m:t>
                          </m:r>
                        </m:sub>
                      </m:sSub>
                      <m:r>
                        <a:rPr lang="en-US" b="0" i="1" smtClean="0">
                          <a:solidFill>
                            <a:srgbClr val="00529B"/>
                          </a:solidFill>
                          <a:latin typeface="Cambria Math" panose="02040503050406030204" pitchFamily="18" charset="0"/>
                        </a:rPr>
                        <m:t>+</m:t>
                      </m:r>
                      <m:r>
                        <a:rPr lang="en-US" b="1" i="1" smtClean="0">
                          <a:solidFill>
                            <a:srgbClr val="00529B"/>
                          </a:solidFill>
                          <a:latin typeface="Cambria Math" panose="02040503050406030204" pitchFamily="18" charset="0"/>
                        </a:rPr>
                        <m:t>𝑩</m:t>
                      </m:r>
                      <m:sSub>
                        <m:sSubPr>
                          <m:ctrlPr>
                            <a:rPr lang="en-US" b="0" i="1" smtClean="0">
                              <a:solidFill>
                                <a:srgbClr val="00529B"/>
                              </a:solidFill>
                              <a:latin typeface="Cambria Math" panose="02040503050406030204" pitchFamily="18" charset="0"/>
                            </a:rPr>
                          </m:ctrlPr>
                        </m:sSubPr>
                        <m:e>
                          <m:r>
                            <a:rPr lang="en-US" b="0" i="1" smtClean="0">
                              <a:solidFill>
                                <a:srgbClr val="00529B"/>
                              </a:solidFill>
                              <a:latin typeface="Cambria Math" panose="02040503050406030204" pitchFamily="18" charset="0"/>
                            </a:rPr>
                            <m:t>𝑢</m:t>
                          </m:r>
                        </m:e>
                        <m:sub>
                          <m:r>
                            <a:rPr lang="en-US" b="0" i="1" smtClean="0">
                              <a:solidFill>
                                <a:srgbClr val="00529B"/>
                              </a:solidFill>
                              <a:latin typeface="Cambria Math" panose="02040503050406030204" pitchFamily="18" charset="0"/>
                            </a:rPr>
                            <m:t>𝑡</m:t>
                          </m:r>
                        </m:sub>
                      </m:sSub>
                    </m:oMath>
                  </m:oMathPara>
                </a14:m>
                <a:endParaRPr lang="en-US"/>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sub>
                    </m:sSub>
                  </m:oMath>
                </a14:m>
                <a:r>
                  <a:rPr lang="en-US" b="0" i="1">
                    <a:latin typeface="Cambria Math" panose="02040503050406030204" pitchFamily="18" charset="0"/>
                  </a:rPr>
                  <a:t> </a:t>
                </a:r>
                <a:r>
                  <a:rPr lang="en-US"/>
                  <a:t>–</a:t>
                </a:r>
                <a:r>
                  <a:rPr lang="en-US" b="0"/>
                  <a:t> Current State</a:t>
                </a:r>
              </a:p>
              <a:p>
                <a14:m>
                  <m:oMath xmlns:m="http://schemas.openxmlformats.org/officeDocument/2006/math">
                    <m:r>
                      <a:rPr lang="en-US" b="0" i="1" smtClean="0">
                        <a:latin typeface="Cambria Math" panose="02040503050406030204" pitchFamily="18" charset="0"/>
                      </a:rPr>
                      <m:t>𝐴</m:t>
                    </m:r>
                  </m:oMath>
                </a14:m>
                <a:r>
                  <a:rPr lang="en-US"/>
                  <a:t> – State Transition Matrix (defines system dynamics)</a:t>
                </a:r>
              </a:p>
              <a:p>
                <a14:m>
                  <m:oMath xmlns:m="http://schemas.openxmlformats.org/officeDocument/2006/math">
                    <m:r>
                      <a:rPr lang="en-US" b="0" i="1" smtClean="0">
                        <a:latin typeface="Cambria Math" panose="02040503050406030204" pitchFamily="18" charset="0"/>
                      </a:rPr>
                      <m:t>𝐵</m:t>
                    </m:r>
                  </m:oMath>
                </a14:m>
                <a:r>
                  <a:rPr lang="en-US"/>
                  <a:t> – Input Matrix (maps inputs to state changes)</a:t>
                </a:r>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𝑡</m:t>
                        </m:r>
                      </m:sub>
                    </m:sSub>
                  </m:oMath>
                </a14:m>
                <a:r>
                  <a:rPr lang="en-US" b="0" i="1">
                    <a:latin typeface="Cambria Math" panose="02040503050406030204" pitchFamily="18" charset="0"/>
                  </a:rPr>
                  <a:t> </a:t>
                </a:r>
                <a:r>
                  <a:rPr lang="en-US"/>
                  <a:t>–</a:t>
                </a:r>
                <a:r>
                  <a:rPr lang="en-US" b="0"/>
                  <a:t> Sensor Data</a:t>
                </a:r>
              </a:p>
              <a:p>
                <a:pPr marL="0" indent="0">
                  <a:buNone/>
                </a:pPr>
                <a:endParaRPr lang="en-US" b="0"/>
              </a:p>
              <a:p>
                <a:endParaRPr lang="en-US"/>
              </a:p>
            </p:txBody>
          </p:sp>
        </mc:Choice>
        <mc:Fallback>
          <p:sp>
            <p:nvSpPr>
              <p:cNvPr id="3" name="Content Placeholder 2">
                <a:extLst>
                  <a:ext uri="{FF2B5EF4-FFF2-40B4-BE49-F238E27FC236}">
                    <a16:creationId xmlns:a16="http://schemas.microsoft.com/office/drawing/2014/main" id="{4842AA67-A93C-988D-2385-D1A71B1152B1}"/>
                  </a:ext>
                </a:extLst>
              </p:cNvPr>
              <p:cNvSpPr>
                <a:spLocks noGrp="1" noRot="1" noChangeAspect="1" noMove="1" noResize="1" noEditPoints="1" noAdjustHandles="1" noChangeArrowheads="1" noChangeShapeType="1" noTextEdit="1"/>
              </p:cNvSpPr>
              <p:nvPr>
                <p:ph idx="1"/>
              </p:nvPr>
            </p:nvSpPr>
            <p:spPr>
              <a:xfrm>
                <a:off x="304800" y="1540996"/>
                <a:ext cx="4267200" cy="3375036"/>
              </a:xfrm>
              <a:blipFill>
                <a:blip r:embed="rId3"/>
                <a:stretch>
                  <a:fillRect l="-2857" t="-4159" r="-4429" b="-5425"/>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2CDB3E8F-A713-AAA1-E193-8D1501572D0F}"/>
              </a:ext>
            </a:extLst>
          </p:cNvPr>
          <p:cNvSpPr>
            <a:spLocks noGrp="1"/>
          </p:cNvSpPr>
          <p:nvPr>
            <p:ph type="sldNum" sz="quarter" idx="12"/>
          </p:nvPr>
        </p:nvSpPr>
        <p:spPr/>
        <p:txBody>
          <a:bodyPr/>
          <a:lstStyle/>
          <a:p>
            <a:fld id="{4A19EB60-39CE-4A34-B566-492900AE04E2}" type="slidenum">
              <a:rPr lang="en-US" dirty="0" smtClean="0">
                <a:latin typeface="Rockwell"/>
                <a:ea typeface="MS PGothic"/>
              </a:rPr>
              <a:pPr/>
              <a:t>6</a:t>
            </a:fld>
            <a:r>
              <a:rPr lang="en-US">
                <a:latin typeface="Rockwell"/>
                <a:ea typeface="MS PGothic"/>
              </a:rPr>
              <a:t> / 28</a:t>
            </a:r>
            <a:endParaRPr lang="en-US"/>
          </a:p>
        </p:txBody>
      </p:sp>
      <mc:AlternateContent xmlns:mc="http://schemas.openxmlformats.org/markup-compatibility/2006">
        <mc:Choice xmlns:a14="http://schemas.microsoft.com/office/drawing/2010/main" Requires="a14">
          <p:sp>
            <p:nvSpPr>
              <p:cNvPr id="7" name="Content Placeholder 2">
                <a:extLst>
                  <a:ext uri="{FF2B5EF4-FFF2-40B4-BE49-F238E27FC236}">
                    <a16:creationId xmlns:a16="http://schemas.microsoft.com/office/drawing/2014/main" id="{FBBAB76A-0703-2042-4792-99435DA0AF37}"/>
                  </a:ext>
                </a:extLst>
              </p:cNvPr>
              <p:cNvSpPr txBox="1">
                <a:spLocks/>
              </p:cNvSpPr>
              <p:nvPr/>
            </p:nvSpPr>
            <p:spPr>
              <a:xfrm>
                <a:off x="4876800" y="1382242"/>
                <a:ext cx="4267200" cy="3375036"/>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0529B"/>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00529B"/>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0529B"/>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00529B"/>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00529B"/>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auto">
                  <a:spcAft>
                    <a:spcPts val="0"/>
                  </a:spcAft>
                  <a:buFont typeface="Arial" panose="020B0604020202020204" pitchFamily="34" charset="0"/>
                  <a:buNone/>
                </a:pPr>
                <a:r>
                  <a:rPr lang="en-US" b="1"/>
                  <a:t>Observation Equation</a:t>
                </a:r>
              </a:p>
              <a:p>
                <a:pPr marL="0" indent="0" fontAlgn="auto">
                  <a:spcAft>
                    <a:spcPts val="0"/>
                  </a:spcAft>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𝑦</m:t>
                          </m:r>
                        </m:e>
                        <m:sub>
                          <m:r>
                            <a:rPr lang="en-US" i="1" smtClean="0">
                              <a:latin typeface="Cambria Math" panose="02040503050406030204" pitchFamily="18" charset="0"/>
                            </a:rPr>
                            <m:t>𝑡</m:t>
                          </m:r>
                        </m:sub>
                      </m:sSub>
                      <m:r>
                        <a:rPr lang="en-US" i="1" smtClean="0">
                          <a:latin typeface="Cambria Math" panose="02040503050406030204" pitchFamily="18" charset="0"/>
                        </a:rPr>
                        <m:t>=</m:t>
                      </m:r>
                      <m:r>
                        <a:rPr lang="en-US" b="1" i="1" smtClean="0">
                          <a:latin typeface="Cambria Math" panose="02040503050406030204" pitchFamily="18" charset="0"/>
                        </a:rPr>
                        <m:t>𝑪</m:t>
                      </m:r>
                      <m:sSub>
                        <m:sSubPr>
                          <m:ctrlPr>
                            <a:rPr lang="en-US" i="1" smtClean="0">
                              <a:latin typeface="Cambria Math" panose="02040503050406030204" pitchFamily="18" charset="0"/>
                            </a:rPr>
                          </m:ctrlPr>
                        </m:sSubPr>
                        <m:e>
                          <m:r>
                            <a:rPr lang="en-US" i="1" smtClean="0">
                              <a:latin typeface="Cambria Math" panose="02040503050406030204" pitchFamily="18" charset="0"/>
                            </a:rPr>
                            <m:t>𝑥</m:t>
                          </m:r>
                        </m:e>
                        <m:sub>
                          <m:r>
                            <a:rPr lang="en-US" i="1" smtClean="0">
                              <a:latin typeface="Cambria Math" panose="02040503050406030204" pitchFamily="18" charset="0"/>
                            </a:rPr>
                            <m:t>𝑡</m:t>
                          </m:r>
                        </m:sub>
                      </m:sSub>
                      <m:r>
                        <a:rPr lang="en-US" i="1" smtClean="0">
                          <a:latin typeface="Cambria Math" panose="02040503050406030204" pitchFamily="18" charset="0"/>
                        </a:rPr>
                        <m:t>+</m:t>
                      </m:r>
                      <m:r>
                        <a:rPr lang="en-US" b="1" i="1" smtClean="0">
                          <a:latin typeface="Cambria Math" panose="02040503050406030204" pitchFamily="18" charset="0"/>
                        </a:rPr>
                        <m:t>𝑫</m:t>
                      </m:r>
                      <m:sSub>
                        <m:sSubPr>
                          <m:ctrlPr>
                            <a:rPr lang="en-US" i="1" smtClean="0">
                              <a:latin typeface="Cambria Math" panose="02040503050406030204" pitchFamily="18" charset="0"/>
                            </a:rPr>
                          </m:ctrlPr>
                        </m:sSubPr>
                        <m:e>
                          <m:r>
                            <a:rPr lang="en-US" i="1" smtClean="0">
                              <a:latin typeface="Cambria Math" panose="02040503050406030204" pitchFamily="18" charset="0"/>
                            </a:rPr>
                            <m:t>𝑢</m:t>
                          </m:r>
                        </m:e>
                        <m:sub>
                          <m:r>
                            <a:rPr lang="en-US" i="1" smtClean="0">
                              <a:latin typeface="Cambria Math" panose="02040503050406030204" pitchFamily="18" charset="0"/>
                            </a:rPr>
                            <m:t>𝑡</m:t>
                          </m:r>
                        </m:sub>
                      </m:sSub>
                    </m:oMath>
                  </m:oMathPara>
                </a14:m>
                <a:endParaRPr lang="en-US"/>
              </a:p>
              <a:p>
                <a:pPr fontAlgn="auto">
                  <a:spcAft>
                    <a:spcPts val="0"/>
                  </a:spcAft>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𝑦</m:t>
                        </m:r>
                      </m:e>
                      <m:sub>
                        <m:r>
                          <a:rPr lang="en-US" i="1" smtClean="0">
                            <a:latin typeface="Cambria Math" panose="02040503050406030204" pitchFamily="18" charset="0"/>
                          </a:rPr>
                          <m:t>𝑡</m:t>
                        </m:r>
                      </m:sub>
                    </m:sSub>
                  </m:oMath>
                </a14:m>
                <a:r>
                  <a:rPr lang="en-US" i="1">
                    <a:latin typeface="Cambria Math" panose="02040503050406030204" pitchFamily="18" charset="0"/>
                  </a:rPr>
                  <a:t> </a:t>
                </a:r>
                <a:r>
                  <a:rPr lang="en-US"/>
                  <a:t>– Output</a:t>
                </a:r>
              </a:p>
              <a:p>
                <a:pPr fontAlgn="auto">
                  <a:spcAft>
                    <a:spcPts val="0"/>
                  </a:spcAft>
                </a:pPr>
                <a14:m>
                  <m:oMath xmlns:m="http://schemas.openxmlformats.org/officeDocument/2006/math">
                    <m:r>
                      <a:rPr lang="en-US" b="0" i="1" smtClean="0">
                        <a:latin typeface="Cambria Math" panose="02040503050406030204" pitchFamily="18" charset="0"/>
                      </a:rPr>
                      <m:t>𝐶</m:t>
                    </m:r>
                  </m:oMath>
                </a14:m>
                <a:r>
                  <a:rPr lang="en-US"/>
                  <a:t> – Output Matrix (maps state to output)</a:t>
                </a:r>
              </a:p>
              <a:p>
                <a:pPr fontAlgn="auto">
                  <a:spcAft>
                    <a:spcPts val="0"/>
                  </a:spcAft>
                </a:pPr>
                <a14:m>
                  <m:oMath xmlns:m="http://schemas.openxmlformats.org/officeDocument/2006/math">
                    <m:r>
                      <a:rPr lang="en-US" b="0" i="1" smtClean="0">
                        <a:latin typeface="Cambria Math" panose="02040503050406030204" pitchFamily="18" charset="0"/>
                      </a:rPr>
                      <m:t>𝐷</m:t>
                    </m:r>
                  </m:oMath>
                </a14:m>
                <a:r>
                  <a:rPr lang="en-US"/>
                  <a:t> – Direct Transmission Matrix (maps inputs directly to outputs)</a:t>
                </a:r>
              </a:p>
              <a:p>
                <a:pPr fontAlgn="auto">
                  <a:spcAft>
                    <a:spcPts val="0"/>
                  </a:spcAft>
                </a:pPr>
                <a:endParaRPr lang="en-US"/>
              </a:p>
            </p:txBody>
          </p:sp>
        </mc:Choice>
        <mc:Fallback>
          <p:sp>
            <p:nvSpPr>
              <p:cNvPr id="7" name="Content Placeholder 2">
                <a:extLst>
                  <a:ext uri="{FF2B5EF4-FFF2-40B4-BE49-F238E27FC236}">
                    <a16:creationId xmlns:a16="http://schemas.microsoft.com/office/drawing/2014/main" id="{FBBAB76A-0703-2042-4792-99435DA0AF37}"/>
                  </a:ext>
                </a:extLst>
              </p:cNvPr>
              <p:cNvSpPr txBox="1">
                <a:spLocks noRot="1" noChangeAspect="1" noMove="1" noResize="1" noEditPoints="1" noAdjustHandles="1" noChangeArrowheads="1" noChangeShapeType="1" noTextEdit="1"/>
              </p:cNvSpPr>
              <p:nvPr/>
            </p:nvSpPr>
            <p:spPr>
              <a:xfrm>
                <a:off x="4876800" y="1382242"/>
                <a:ext cx="4267200" cy="3375036"/>
              </a:xfrm>
              <a:prstGeom prst="rect">
                <a:avLst/>
              </a:prstGeom>
              <a:blipFill>
                <a:blip r:embed="rId4"/>
                <a:stretch>
                  <a:fillRect l="-2857" t="-4159" b="-1808"/>
                </a:stretch>
              </a:blipFill>
            </p:spPr>
            <p:txBody>
              <a:bodyPr/>
              <a:lstStyle/>
              <a:p>
                <a:r>
                  <a:rPr lang="en-US">
                    <a:noFill/>
                  </a:rPr>
                  <a:t> </a:t>
                </a:r>
              </a:p>
            </p:txBody>
          </p:sp>
        </mc:Fallback>
      </mc:AlternateContent>
    </p:spTree>
    <p:extLst>
      <p:ext uri="{BB962C8B-B14F-4D97-AF65-F5344CB8AC3E}">
        <p14:creationId xmlns:p14="http://schemas.microsoft.com/office/powerpoint/2010/main" val="405708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1" nodeType="clickEffect">
                                  <p:stCondLst>
                                    <p:cond delay="0"/>
                                  </p:stCondLst>
                                  <p:childTnLst>
                                    <p:set>
                                      <p:cBhvr>
                                        <p:cTn id="30" dur="1" fill="hold">
                                          <p:stCondLst>
                                            <p:cond delay="0"/>
                                          </p:stCondLst>
                                        </p:cTn>
                                        <p:tgtEl>
                                          <p:spTgt spid="3">
                                            <p:txEl>
                                              <p:pRg st="0" end="0"/>
                                            </p:txEl>
                                          </p:spTgt>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3">
                                            <p:txEl>
                                              <p:pRg st="1" end="1"/>
                                            </p:txEl>
                                          </p:spTgt>
                                        </p:tgtEl>
                                        <p:attrNameLst>
                                          <p:attrName>style.visibility</p:attrName>
                                        </p:attrNameLst>
                                      </p:cBhvr>
                                      <p:to>
                                        <p:strVal val="hidden"/>
                                      </p:to>
                                    </p:set>
                                  </p:childTnLst>
                                </p:cTn>
                              </p:par>
                              <p:par>
                                <p:cTn id="33" presetID="1" presetClass="exit" presetSubtype="0" fill="hold" grpId="1" nodeType="withEffect">
                                  <p:stCondLst>
                                    <p:cond delay="0"/>
                                  </p:stCondLst>
                                  <p:childTnLst>
                                    <p:set>
                                      <p:cBhvr>
                                        <p:cTn id="34" dur="1" fill="hold">
                                          <p:stCondLst>
                                            <p:cond delay="0"/>
                                          </p:stCondLst>
                                        </p:cTn>
                                        <p:tgtEl>
                                          <p:spTgt spid="3">
                                            <p:txEl>
                                              <p:pRg st="2" end="2"/>
                                            </p:txEl>
                                          </p:spTgt>
                                        </p:tgtEl>
                                        <p:attrNameLst>
                                          <p:attrName>style.visibility</p:attrName>
                                        </p:attrNameLst>
                                      </p:cBhvr>
                                      <p:to>
                                        <p:strVal val="hidden"/>
                                      </p:to>
                                    </p:set>
                                  </p:childTnLst>
                                </p:cTn>
                              </p:par>
                              <p:par>
                                <p:cTn id="35" presetID="1" presetClass="exit" presetSubtype="0" fill="hold" grpId="1" nodeType="withEffect">
                                  <p:stCondLst>
                                    <p:cond delay="0"/>
                                  </p:stCondLst>
                                  <p:childTnLst>
                                    <p:set>
                                      <p:cBhvr>
                                        <p:cTn id="36" dur="1" fill="hold">
                                          <p:stCondLst>
                                            <p:cond delay="0"/>
                                          </p:stCondLst>
                                        </p:cTn>
                                        <p:tgtEl>
                                          <p:spTgt spid="3">
                                            <p:txEl>
                                              <p:pRg st="3" end="3"/>
                                            </p:txEl>
                                          </p:spTgt>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3">
                                            <p:txEl>
                                              <p:pRg st="4" end="4"/>
                                            </p:txEl>
                                          </p:spTgt>
                                        </p:tgtEl>
                                        <p:attrNameLst>
                                          <p:attrName>style.visibility</p:attrName>
                                        </p:attrNameLst>
                                      </p:cBhvr>
                                      <p:to>
                                        <p:strVal val="hidden"/>
                                      </p:to>
                                    </p:set>
                                  </p:childTnLst>
                                </p:cTn>
                              </p:par>
                              <p:par>
                                <p:cTn id="39" presetID="1" presetClass="exit" presetSubtype="0" fill="hold" grpId="1" nodeType="withEffect">
                                  <p:stCondLst>
                                    <p:cond delay="0"/>
                                  </p:stCondLst>
                                  <p:childTnLst>
                                    <p:set>
                                      <p:cBhvr>
                                        <p:cTn id="40" dur="1" fill="hold">
                                          <p:stCondLst>
                                            <p:cond delay="0"/>
                                          </p:stCondLst>
                                        </p:cTn>
                                        <p:tgtEl>
                                          <p:spTgt spid="3">
                                            <p:txEl>
                                              <p:pRg st="5" end="5"/>
                                            </p:txEl>
                                          </p:spTgt>
                                        </p:tgtEl>
                                        <p:attrNameLst>
                                          <p:attrName>style.visibility</p:attrName>
                                        </p:attrNameLst>
                                      </p:cBhvr>
                                      <p:to>
                                        <p:strVal val="hidden"/>
                                      </p:to>
                                    </p:set>
                                  </p:childTnLst>
                                </p:cTn>
                              </p:par>
                              <p:par>
                                <p:cTn id="41" presetID="1" presetClass="entr" presetSubtype="0" fill="hold" grpId="0" nodeType="withEffect">
                                  <p:stCondLst>
                                    <p:cond delay="0"/>
                                  </p:stCondLst>
                                  <p:childTnLst>
                                    <p:set>
                                      <p:cBhvr>
                                        <p:cTn id="42"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2" nodeType="clickEffect">
                                  <p:stCondLst>
                                    <p:cond delay="0"/>
                                  </p:stCondLst>
                                  <p:childTnLst>
                                    <p:set>
                                      <p:cBhvr>
                                        <p:cTn id="62" dur="1" fill="hold">
                                          <p:stCondLst>
                                            <p:cond delay="0"/>
                                          </p:stCondLst>
                                        </p:cTn>
                                        <p:tgtEl>
                                          <p:spTgt spid="3">
                                            <p:txEl>
                                              <p:pRg st="0" end="0"/>
                                            </p:txEl>
                                          </p:spTgt>
                                        </p:tgtEl>
                                        <p:attrNameLst>
                                          <p:attrName>style.visibility</p:attrName>
                                        </p:attrNameLst>
                                      </p:cBhvr>
                                      <p:to>
                                        <p:strVal val="visible"/>
                                      </p:to>
                                    </p:set>
                                  </p:childTnLst>
                                </p:cTn>
                              </p:par>
                              <p:par>
                                <p:cTn id="63" presetID="1" presetClass="entr" presetSubtype="0" fill="hold" grpId="2" nodeType="withEffect">
                                  <p:stCondLst>
                                    <p:cond delay="0"/>
                                  </p:stCondLst>
                                  <p:childTnLst>
                                    <p:set>
                                      <p:cBhvr>
                                        <p:cTn id="64" dur="1" fill="hold">
                                          <p:stCondLst>
                                            <p:cond delay="0"/>
                                          </p:stCondLst>
                                        </p:cTn>
                                        <p:tgtEl>
                                          <p:spTgt spid="3">
                                            <p:txEl>
                                              <p:pRg st="1" end="1"/>
                                            </p:txEl>
                                          </p:spTgt>
                                        </p:tgtEl>
                                        <p:attrNameLst>
                                          <p:attrName>style.visibility</p:attrName>
                                        </p:attrNameLst>
                                      </p:cBhvr>
                                      <p:to>
                                        <p:strVal val="visible"/>
                                      </p:to>
                                    </p:set>
                                  </p:childTnLst>
                                </p:cTn>
                              </p:par>
                              <p:par>
                                <p:cTn id="65" presetID="1" presetClass="entr" presetSubtype="0" fill="hold" grpId="2" nodeType="withEffect">
                                  <p:stCondLst>
                                    <p:cond delay="0"/>
                                  </p:stCondLst>
                                  <p:childTnLst>
                                    <p:set>
                                      <p:cBhvr>
                                        <p:cTn id="66" dur="1" fill="hold">
                                          <p:stCondLst>
                                            <p:cond delay="0"/>
                                          </p:stCondLst>
                                        </p:cTn>
                                        <p:tgtEl>
                                          <p:spTgt spid="3">
                                            <p:txEl>
                                              <p:pRg st="2" end="2"/>
                                            </p:txEl>
                                          </p:spTgt>
                                        </p:tgtEl>
                                        <p:attrNameLst>
                                          <p:attrName>style.visibility</p:attrName>
                                        </p:attrNameLst>
                                      </p:cBhvr>
                                      <p:to>
                                        <p:strVal val="visible"/>
                                      </p:to>
                                    </p:set>
                                  </p:childTnLst>
                                </p:cTn>
                              </p:par>
                              <p:par>
                                <p:cTn id="67" presetID="1" presetClass="entr" presetSubtype="0" fill="hold" grpId="2" nodeType="withEffect">
                                  <p:stCondLst>
                                    <p:cond delay="0"/>
                                  </p:stCondLst>
                                  <p:childTnLst>
                                    <p:set>
                                      <p:cBhvr>
                                        <p:cTn id="68" dur="1" fill="hold">
                                          <p:stCondLst>
                                            <p:cond delay="0"/>
                                          </p:stCondLst>
                                        </p:cTn>
                                        <p:tgtEl>
                                          <p:spTgt spid="3">
                                            <p:txEl>
                                              <p:pRg st="3" end="3"/>
                                            </p:txEl>
                                          </p:spTgt>
                                        </p:tgtEl>
                                        <p:attrNameLst>
                                          <p:attrName>style.visibility</p:attrName>
                                        </p:attrNameLst>
                                      </p:cBhvr>
                                      <p:to>
                                        <p:strVal val="visible"/>
                                      </p:to>
                                    </p:set>
                                  </p:childTnLst>
                                </p:cTn>
                              </p:par>
                              <p:par>
                                <p:cTn id="69" presetID="1" presetClass="entr" presetSubtype="0" fill="hold" grpId="2" nodeType="withEffect">
                                  <p:stCondLst>
                                    <p:cond delay="0"/>
                                  </p:stCondLst>
                                  <p:childTnLst>
                                    <p:set>
                                      <p:cBhvr>
                                        <p:cTn id="70" dur="1" fill="hold">
                                          <p:stCondLst>
                                            <p:cond delay="0"/>
                                          </p:stCondLst>
                                        </p:cTn>
                                        <p:tgtEl>
                                          <p:spTgt spid="3">
                                            <p:txEl>
                                              <p:pRg st="4" end="4"/>
                                            </p:txEl>
                                          </p:spTgt>
                                        </p:tgtEl>
                                        <p:attrNameLst>
                                          <p:attrName>style.visibility</p:attrName>
                                        </p:attrNameLst>
                                      </p:cBhvr>
                                      <p:to>
                                        <p:strVal val="visible"/>
                                      </p:to>
                                    </p:set>
                                  </p:childTnLst>
                                </p:cTn>
                              </p:par>
                              <p:par>
                                <p:cTn id="71" presetID="1" presetClass="entr" presetSubtype="0" fill="hold" grpId="2" nodeType="withEffect">
                                  <p:stCondLst>
                                    <p:cond delay="0"/>
                                  </p:stCondLst>
                                  <p:childTnLst>
                                    <p:set>
                                      <p:cBhvr>
                                        <p:cTn id="7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3" grpId="1" uiExpand="1" build="p"/>
      <p:bldP spid="3" grpId="2" uiExpand="1" build="p"/>
      <p:bldP spid="7"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EC3912-4385-35B6-B792-4BB1B51980D6}"/>
              </a:ext>
            </a:extLst>
          </p:cNvPr>
          <p:cNvSpPr>
            <a:spLocks noGrp="1"/>
          </p:cNvSpPr>
          <p:nvPr>
            <p:ph type="title"/>
          </p:nvPr>
        </p:nvSpPr>
        <p:spPr/>
        <p:txBody>
          <a:bodyPr/>
          <a:lstStyle/>
          <a:p>
            <a:r>
              <a:rPr lang="en-US"/>
              <a:t>Final Equations </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4842AA67-A93C-988D-2385-D1A71B1152B1}"/>
                  </a:ext>
                </a:extLst>
              </p:cNvPr>
              <p:cNvSpPr>
                <a:spLocks noGrp="1"/>
              </p:cNvSpPr>
              <p:nvPr>
                <p:ph idx="1"/>
              </p:nvPr>
            </p:nvSpPr>
            <p:spPr>
              <a:xfrm>
                <a:off x="304799" y="1540996"/>
                <a:ext cx="4593129" cy="3375036"/>
              </a:xfrm>
            </p:spPr>
            <p:txBody>
              <a:bodyPr>
                <a:normAutofit/>
              </a:bodyPr>
              <a:lstStyle/>
              <a:p>
                <a:pPr marL="0" indent="0">
                  <a:buNone/>
                </a:pPr>
                <a:r>
                  <a:rPr lang="en-US" b="1">
                    <a:solidFill>
                      <a:srgbClr val="00529B"/>
                    </a:solidFill>
                  </a:rPr>
                  <a:t>State Transition Equation</a:t>
                </a:r>
              </a:p>
              <a:p>
                <a:pPr marL="0" indent="0">
                  <a:buNone/>
                </a:pPr>
                <a14:m>
                  <m:oMathPara xmlns:m="http://schemas.openxmlformats.org/officeDocument/2006/math">
                    <m:oMathParaPr>
                      <m:jc m:val="centerGroup"/>
                    </m:oMathParaPr>
                    <m:oMath xmlns:m="http://schemas.openxmlformats.org/officeDocument/2006/math">
                      <m:sSub>
                        <m:sSubPr>
                          <m:ctrlPr>
                            <a:rPr lang="en-US" b="0" i="1" smtClean="0">
                              <a:solidFill>
                                <a:srgbClr val="00529B"/>
                              </a:solidFill>
                              <a:latin typeface="Cambria Math" panose="02040503050406030204" pitchFamily="18" charset="0"/>
                            </a:rPr>
                          </m:ctrlPr>
                        </m:sSubPr>
                        <m:e>
                          <m:r>
                            <a:rPr lang="en-US" b="0" i="1" smtClean="0">
                              <a:solidFill>
                                <a:srgbClr val="00529B"/>
                              </a:solidFill>
                              <a:latin typeface="Cambria Math" panose="02040503050406030204" pitchFamily="18" charset="0"/>
                            </a:rPr>
                            <m:t>h</m:t>
                          </m:r>
                        </m:e>
                        <m:sub>
                          <m:r>
                            <a:rPr lang="en-US" b="0" i="1" smtClean="0">
                              <a:solidFill>
                                <a:srgbClr val="00529B"/>
                              </a:solidFill>
                              <a:latin typeface="Cambria Math" panose="02040503050406030204" pitchFamily="18" charset="0"/>
                            </a:rPr>
                            <m:t>𝑡</m:t>
                          </m:r>
                          <m:r>
                            <a:rPr lang="en-US" b="0" i="1" smtClean="0">
                              <a:solidFill>
                                <a:srgbClr val="00529B"/>
                              </a:solidFill>
                              <a:latin typeface="Cambria Math" panose="02040503050406030204" pitchFamily="18" charset="0"/>
                            </a:rPr>
                            <m:t>+1</m:t>
                          </m:r>
                        </m:sub>
                      </m:sSub>
                      <m:r>
                        <a:rPr lang="en-US" b="0" i="1" smtClean="0">
                          <a:solidFill>
                            <a:srgbClr val="00529B"/>
                          </a:solidFill>
                          <a:latin typeface="Cambria Math" panose="02040503050406030204" pitchFamily="18" charset="0"/>
                        </a:rPr>
                        <m:t>=</m:t>
                      </m:r>
                      <m:r>
                        <a:rPr lang="en-US" b="1" i="1" smtClean="0">
                          <a:solidFill>
                            <a:srgbClr val="00529B"/>
                          </a:solidFill>
                          <a:latin typeface="Cambria Math" panose="02040503050406030204" pitchFamily="18" charset="0"/>
                        </a:rPr>
                        <m:t>𝑨</m:t>
                      </m:r>
                      <m:sSub>
                        <m:sSubPr>
                          <m:ctrlPr>
                            <a:rPr lang="en-US" b="0" i="1" smtClean="0">
                              <a:solidFill>
                                <a:srgbClr val="00529B"/>
                              </a:solidFill>
                              <a:latin typeface="Cambria Math" panose="02040503050406030204" pitchFamily="18" charset="0"/>
                            </a:rPr>
                          </m:ctrlPr>
                        </m:sSubPr>
                        <m:e>
                          <m:r>
                            <a:rPr lang="en-US" b="0" i="1" smtClean="0">
                              <a:solidFill>
                                <a:srgbClr val="00529B"/>
                              </a:solidFill>
                              <a:latin typeface="Cambria Math" panose="02040503050406030204" pitchFamily="18" charset="0"/>
                            </a:rPr>
                            <m:t>h</m:t>
                          </m:r>
                        </m:e>
                        <m:sub>
                          <m:r>
                            <a:rPr lang="en-US" b="0" i="1" smtClean="0">
                              <a:solidFill>
                                <a:srgbClr val="00529B"/>
                              </a:solidFill>
                              <a:latin typeface="Cambria Math" panose="02040503050406030204" pitchFamily="18" charset="0"/>
                            </a:rPr>
                            <m:t>𝑡</m:t>
                          </m:r>
                        </m:sub>
                      </m:sSub>
                      <m:r>
                        <a:rPr lang="en-US" b="0" i="1" smtClean="0">
                          <a:solidFill>
                            <a:srgbClr val="00529B"/>
                          </a:solidFill>
                          <a:latin typeface="Cambria Math" panose="02040503050406030204" pitchFamily="18" charset="0"/>
                        </a:rPr>
                        <m:t>+</m:t>
                      </m:r>
                      <m:r>
                        <a:rPr lang="en-US" b="1" i="1" smtClean="0">
                          <a:solidFill>
                            <a:srgbClr val="00529B"/>
                          </a:solidFill>
                          <a:latin typeface="Cambria Math" panose="02040503050406030204" pitchFamily="18" charset="0"/>
                        </a:rPr>
                        <m:t>𝑩</m:t>
                      </m:r>
                      <m:sSub>
                        <m:sSubPr>
                          <m:ctrlPr>
                            <a:rPr lang="en-US" b="0" i="1" smtClean="0">
                              <a:solidFill>
                                <a:srgbClr val="00529B"/>
                              </a:solidFill>
                              <a:latin typeface="Cambria Math" panose="02040503050406030204" pitchFamily="18" charset="0"/>
                            </a:rPr>
                          </m:ctrlPr>
                        </m:sSubPr>
                        <m:e>
                          <m:r>
                            <a:rPr lang="en-US" b="0" i="1" smtClean="0">
                              <a:solidFill>
                                <a:srgbClr val="00529B"/>
                              </a:solidFill>
                              <a:latin typeface="Cambria Math" panose="02040503050406030204" pitchFamily="18" charset="0"/>
                            </a:rPr>
                            <m:t>𝑥</m:t>
                          </m:r>
                        </m:e>
                        <m:sub>
                          <m:r>
                            <a:rPr lang="en-US" b="0" i="1" smtClean="0">
                              <a:solidFill>
                                <a:srgbClr val="00529B"/>
                              </a:solidFill>
                              <a:latin typeface="Cambria Math" panose="02040503050406030204" pitchFamily="18" charset="0"/>
                            </a:rPr>
                            <m:t>𝑡</m:t>
                          </m:r>
                        </m:sub>
                      </m:sSub>
                    </m:oMath>
                  </m:oMathPara>
                </a14:m>
                <a:endParaRPr lang="en-US"/>
              </a:p>
              <a:p>
                <a:pPr marL="0" indent="0">
                  <a:buNone/>
                </a:pPr>
                <a:r>
                  <a:rPr lang="en-US" b="1"/>
                  <a:t>Observation Equation</a:t>
                </a:r>
              </a:p>
              <a:p>
                <a:pPr marL="0" indent="0" algn="ctr">
                  <a:buNone/>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𝑡</m:t>
                        </m:r>
                      </m:sub>
                    </m:sSub>
                    <m:r>
                      <a:rPr lang="en-US" i="1">
                        <a:latin typeface="Cambria Math" panose="02040503050406030204" pitchFamily="18" charset="0"/>
                      </a:rPr>
                      <m:t>=</m:t>
                    </m:r>
                    <m:r>
                      <a:rPr lang="en-US" b="1" i="1">
                        <a:latin typeface="Cambria Math" panose="02040503050406030204" pitchFamily="18" charset="0"/>
                      </a:rPr>
                      <m:t>𝑪</m:t>
                    </m:r>
                    <m:sSub>
                      <m:sSubPr>
                        <m:ctrlPr>
                          <a:rPr lang="en-US" i="1">
                            <a:latin typeface="Cambria Math" panose="02040503050406030204" pitchFamily="18" charset="0"/>
                          </a:rPr>
                        </m:ctrlPr>
                      </m:sSubPr>
                      <m:e>
                        <m:r>
                          <a:rPr lang="en-US" b="0" i="1" smtClean="0">
                            <a:latin typeface="Cambria Math" panose="02040503050406030204" pitchFamily="18" charset="0"/>
                          </a:rPr>
                          <m:t>h</m:t>
                        </m:r>
                      </m:e>
                      <m:sub>
                        <m:r>
                          <a:rPr lang="en-US" i="1">
                            <a:latin typeface="Cambria Math" panose="02040503050406030204" pitchFamily="18" charset="0"/>
                          </a:rPr>
                          <m:t>𝑡</m:t>
                        </m:r>
                      </m:sub>
                    </m:sSub>
                    <m:r>
                      <a:rPr lang="en-US" i="1">
                        <a:latin typeface="Cambria Math" panose="02040503050406030204" pitchFamily="18" charset="0"/>
                      </a:rPr>
                      <m:t>+</m:t>
                    </m:r>
                    <m:r>
                      <a:rPr lang="en-US" b="1" i="1" strike="sngStrike">
                        <a:latin typeface="Cambria Math" panose="02040503050406030204" pitchFamily="18" charset="0"/>
                      </a:rPr>
                      <m:t>𝑫</m:t>
                    </m:r>
                    <m:sSub>
                      <m:sSubPr>
                        <m:ctrlPr>
                          <a:rPr lang="en-US" i="1" strike="sngStrike">
                            <a:latin typeface="Cambria Math" panose="02040503050406030204" pitchFamily="18" charset="0"/>
                          </a:rPr>
                        </m:ctrlPr>
                      </m:sSubPr>
                      <m:e>
                        <m:r>
                          <a:rPr lang="en-US" b="0" i="1" strike="sngStrike" smtClean="0">
                            <a:latin typeface="Cambria Math" panose="02040503050406030204" pitchFamily="18" charset="0"/>
                          </a:rPr>
                          <m:t>𝑥</m:t>
                        </m:r>
                      </m:e>
                      <m:sub>
                        <m:r>
                          <a:rPr lang="en-US" i="1" strike="sngStrike">
                            <a:latin typeface="Cambria Math" panose="02040503050406030204" pitchFamily="18" charset="0"/>
                          </a:rPr>
                          <m:t>𝑡</m:t>
                        </m:r>
                      </m:sub>
                    </m:sSub>
                  </m:oMath>
                </a14:m>
                <a:r>
                  <a:rPr lang="en-US"/>
                  <a:t> (Can be a Skip Connection) </a:t>
                </a:r>
              </a:p>
              <a:p>
                <a:pPr marL="0" indent="0" algn="ctr">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𝑡</m:t>
                          </m:r>
                        </m:sub>
                      </m:sSub>
                      <m:r>
                        <a:rPr lang="en-US" i="1">
                          <a:latin typeface="Cambria Math" panose="02040503050406030204" pitchFamily="18" charset="0"/>
                        </a:rPr>
                        <m:t>=</m:t>
                      </m:r>
                      <m:r>
                        <a:rPr lang="en-US" b="1" i="1">
                          <a:latin typeface="Cambria Math" panose="02040503050406030204" pitchFamily="18" charset="0"/>
                        </a:rPr>
                        <m:t>𝑪</m:t>
                      </m:r>
                      <m:sSub>
                        <m:sSubPr>
                          <m:ctrlPr>
                            <a:rPr lang="en-US" i="1">
                              <a:latin typeface="Cambria Math" panose="02040503050406030204" pitchFamily="18" charset="0"/>
                            </a:rPr>
                          </m:ctrlPr>
                        </m:sSubPr>
                        <m:e>
                          <m:r>
                            <a:rPr lang="en-US" b="0" i="1" smtClean="0">
                              <a:latin typeface="Cambria Math" panose="02040503050406030204" pitchFamily="18" charset="0"/>
                            </a:rPr>
                            <m:t>h</m:t>
                          </m:r>
                        </m:e>
                        <m:sub>
                          <m:r>
                            <a:rPr lang="en-US" i="1">
                              <a:latin typeface="Cambria Math" panose="02040503050406030204" pitchFamily="18" charset="0"/>
                            </a:rPr>
                            <m:t>𝑡</m:t>
                          </m:r>
                        </m:sub>
                      </m:sSub>
                    </m:oMath>
                  </m:oMathPara>
                </a14:m>
                <a:endParaRPr lang="en-US" b="0"/>
              </a:p>
              <a:p>
                <a:endParaRPr lang="en-US"/>
              </a:p>
            </p:txBody>
          </p:sp>
        </mc:Choice>
        <mc:Fallback>
          <p:sp>
            <p:nvSpPr>
              <p:cNvPr id="3" name="Content Placeholder 2">
                <a:extLst>
                  <a:ext uri="{FF2B5EF4-FFF2-40B4-BE49-F238E27FC236}">
                    <a16:creationId xmlns:a16="http://schemas.microsoft.com/office/drawing/2014/main" id="{4842AA67-A93C-988D-2385-D1A71B1152B1}"/>
                  </a:ext>
                </a:extLst>
              </p:cNvPr>
              <p:cNvSpPr>
                <a:spLocks noGrp="1" noRot="1" noChangeAspect="1" noMove="1" noResize="1" noEditPoints="1" noAdjustHandles="1" noChangeArrowheads="1" noChangeShapeType="1" noTextEdit="1"/>
              </p:cNvSpPr>
              <p:nvPr>
                <p:ph idx="1"/>
              </p:nvPr>
            </p:nvSpPr>
            <p:spPr>
              <a:xfrm>
                <a:off x="304799" y="1540996"/>
                <a:ext cx="4593129" cy="3375036"/>
              </a:xfrm>
              <a:blipFill>
                <a:blip r:embed="rId2"/>
                <a:stretch>
                  <a:fillRect l="-2656" t="-3074"/>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2CDB3E8F-A713-AAA1-E193-8D1501572D0F}"/>
              </a:ext>
            </a:extLst>
          </p:cNvPr>
          <p:cNvSpPr>
            <a:spLocks noGrp="1"/>
          </p:cNvSpPr>
          <p:nvPr>
            <p:ph type="sldNum" sz="quarter" idx="12"/>
          </p:nvPr>
        </p:nvSpPr>
        <p:spPr/>
        <p:txBody>
          <a:bodyPr/>
          <a:lstStyle/>
          <a:p>
            <a:fld id="{4A19EB60-39CE-4A34-B566-492900AE04E2}" type="slidenum">
              <a:rPr lang="en-US" dirty="0" smtClean="0">
                <a:latin typeface="Rockwell"/>
                <a:ea typeface="MS PGothic"/>
              </a:rPr>
              <a:pPr/>
              <a:t>7</a:t>
            </a:fld>
            <a:r>
              <a:rPr lang="en-US">
                <a:latin typeface="Rockwell"/>
                <a:ea typeface="MS PGothic"/>
              </a:rPr>
              <a:t> / 28</a:t>
            </a:r>
            <a:endParaRPr lang="en-US"/>
          </a:p>
        </p:txBody>
      </p:sp>
      <p:sp>
        <p:nvSpPr>
          <p:cNvPr id="7" name="Content Placeholder 2">
            <a:extLst>
              <a:ext uri="{FF2B5EF4-FFF2-40B4-BE49-F238E27FC236}">
                <a16:creationId xmlns:a16="http://schemas.microsoft.com/office/drawing/2014/main" id="{FBBAB76A-0703-2042-4792-99435DA0AF37}"/>
              </a:ext>
            </a:extLst>
          </p:cNvPr>
          <p:cNvSpPr txBox="1">
            <a:spLocks/>
          </p:cNvSpPr>
          <p:nvPr/>
        </p:nvSpPr>
        <p:spPr>
          <a:xfrm>
            <a:off x="4876800" y="1541394"/>
            <a:ext cx="4267200" cy="337503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0529B"/>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00529B"/>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0529B"/>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00529B"/>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00529B"/>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auto">
              <a:spcAft>
                <a:spcPts val="0"/>
              </a:spcAft>
              <a:buNone/>
            </a:pPr>
            <a:endParaRPr lang="en-US"/>
          </a:p>
        </p:txBody>
      </p:sp>
      <p:pic>
        <p:nvPicPr>
          <p:cNvPr id="3076" name="Picture 4">
            <a:extLst>
              <a:ext uri="{FF2B5EF4-FFF2-40B4-BE49-F238E27FC236}">
                <a16:creationId xmlns:a16="http://schemas.microsoft.com/office/drawing/2014/main" id="{56B409A9-08B5-40D2-DB7A-8EF3EB006B3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3499" r="22334"/>
          <a:stretch/>
        </p:blipFill>
        <p:spPr bwMode="auto">
          <a:xfrm>
            <a:off x="5284282" y="2918355"/>
            <a:ext cx="2910261" cy="1094146"/>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a:extLst>
              <a:ext uri="{FF2B5EF4-FFF2-40B4-BE49-F238E27FC236}">
                <a16:creationId xmlns:a16="http://schemas.microsoft.com/office/drawing/2014/main" id="{5EEA26C3-662B-B4BA-D668-9E595BCEA6F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95525" y="1065766"/>
            <a:ext cx="4087777" cy="1451302"/>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913B1525-859D-D47C-F4D5-4053B7B0F4F5}"/>
              </a:ext>
            </a:extLst>
          </p:cNvPr>
          <p:cNvSpPr txBox="1"/>
          <p:nvPr/>
        </p:nvSpPr>
        <p:spPr>
          <a:xfrm>
            <a:off x="304799" y="4783016"/>
            <a:ext cx="2236510" cy="230832"/>
          </a:xfrm>
          <a:prstGeom prst="rect">
            <a:avLst/>
          </a:prstGeom>
          <a:noFill/>
        </p:spPr>
        <p:txBody>
          <a:bodyPr wrap="none" rtlCol="0">
            <a:spAutoFit/>
          </a:bodyPr>
          <a:lstStyle/>
          <a:p>
            <a:r>
              <a:rPr lang="en-US" sz="900">
                <a:solidFill>
                  <a:srgbClr val="00529B"/>
                </a:solidFill>
                <a:latin typeface="+mn-lt"/>
              </a:rPr>
              <a:t>Image source: </a:t>
            </a:r>
            <a:r>
              <a:rPr lang="en-US" sz="900">
                <a:solidFill>
                  <a:srgbClr val="00529B"/>
                </a:solidFill>
                <a:latin typeface="+mn-lt"/>
                <a:hlinkClick r:id="rId5">
                  <a:extLst>
                    <a:ext uri="{A12FA001-AC4F-418D-AE19-62706E023703}">
                      <ahyp:hlinkClr xmlns:ahyp="http://schemas.microsoft.com/office/drawing/2018/hyperlinkcolor" val="tx"/>
                    </a:ext>
                  </a:extLst>
                </a:hlinkClick>
              </a:rPr>
              <a:t>Maarten Grootendorst's Blog</a:t>
            </a:r>
            <a:endParaRPr lang="en-US" sz="900">
              <a:solidFill>
                <a:srgbClr val="00529B"/>
              </a:solidFill>
              <a:latin typeface="+mn-lt"/>
            </a:endParaRPr>
          </a:p>
        </p:txBody>
      </p:sp>
    </p:spTree>
    <p:extLst>
      <p:ext uri="{BB962C8B-B14F-4D97-AF65-F5344CB8AC3E}">
        <p14:creationId xmlns:p14="http://schemas.microsoft.com/office/powerpoint/2010/main" val="36173202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7B08E-11CD-86D5-7DBC-DAE2698DB7AA}"/>
              </a:ext>
            </a:extLst>
          </p:cNvPr>
          <p:cNvSpPr>
            <a:spLocks noGrp="1"/>
          </p:cNvSpPr>
          <p:nvPr>
            <p:ph type="title"/>
          </p:nvPr>
        </p:nvSpPr>
        <p:spPr/>
        <p:txBody>
          <a:bodyPr/>
          <a:lstStyle/>
          <a:p>
            <a:r>
              <a:rPr lang="en-US"/>
              <a:t>Continuous or Discrete Time?</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955DA91A-CACE-B359-D842-9A921ADC416F}"/>
                  </a:ext>
                </a:extLst>
              </p:cNvPr>
              <p:cNvSpPr>
                <a:spLocks noGrp="1"/>
              </p:cNvSpPr>
              <p:nvPr>
                <p:ph idx="1"/>
              </p:nvPr>
            </p:nvSpPr>
            <p:spPr>
              <a:xfrm>
                <a:off x="304800" y="1540995"/>
                <a:ext cx="8123975" cy="3494755"/>
              </a:xfrm>
            </p:spPr>
            <p:txBody>
              <a:bodyPr>
                <a:normAutofit/>
              </a:bodyPr>
              <a:lstStyle/>
              <a:p>
                <a:r>
                  <a:rPr lang="en-US"/>
                  <a:t>Discrete time:</a:t>
                </a:r>
              </a:p>
              <a:p>
                <a:pPr marL="0" indent="0" algn="ctr">
                  <a:buNone/>
                </a:pPr>
                <a14:m>
                  <m:oMath xmlns:m="http://schemas.openxmlformats.org/officeDocument/2006/math">
                    <m:sSub>
                      <m:sSubPr>
                        <m:ctrlPr>
                          <a:rPr lang="en-US" b="0" i="1" smtClean="0">
                            <a:solidFill>
                              <a:srgbClr val="00529B"/>
                            </a:solidFill>
                            <a:latin typeface="Cambria Math" panose="02040503050406030204" pitchFamily="18" charset="0"/>
                          </a:rPr>
                        </m:ctrlPr>
                      </m:sSubPr>
                      <m:e>
                        <m:r>
                          <a:rPr lang="en-US" b="0" i="1" smtClean="0">
                            <a:solidFill>
                              <a:srgbClr val="00529B"/>
                            </a:solidFill>
                            <a:latin typeface="Cambria Math" panose="02040503050406030204" pitchFamily="18" charset="0"/>
                          </a:rPr>
                          <m:t>h</m:t>
                        </m:r>
                      </m:e>
                      <m:sub>
                        <m:r>
                          <a:rPr lang="en-US" b="0" i="1" smtClean="0">
                            <a:solidFill>
                              <a:srgbClr val="00529B"/>
                            </a:solidFill>
                            <a:latin typeface="Cambria Math" panose="02040503050406030204" pitchFamily="18" charset="0"/>
                          </a:rPr>
                          <m:t>𝑡</m:t>
                        </m:r>
                        <m:r>
                          <a:rPr lang="en-US" b="0" i="1" smtClean="0">
                            <a:solidFill>
                              <a:srgbClr val="00529B"/>
                            </a:solidFill>
                            <a:latin typeface="Cambria Math" panose="02040503050406030204" pitchFamily="18" charset="0"/>
                          </a:rPr>
                          <m:t>+1</m:t>
                        </m:r>
                      </m:sub>
                    </m:sSub>
                    <m:r>
                      <a:rPr lang="en-US" b="0" i="1" smtClean="0">
                        <a:solidFill>
                          <a:srgbClr val="00529B"/>
                        </a:solidFill>
                        <a:latin typeface="Cambria Math" panose="02040503050406030204" pitchFamily="18" charset="0"/>
                      </a:rPr>
                      <m:t>=</m:t>
                    </m:r>
                    <m:r>
                      <a:rPr lang="en-US" b="1" i="1" smtClean="0">
                        <a:solidFill>
                          <a:srgbClr val="00529B"/>
                        </a:solidFill>
                        <a:latin typeface="Cambria Math" panose="02040503050406030204" pitchFamily="18" charset="0"/>
                      </a:rPr>
                      <m:t>𝑨</m:t>
                    </m:r>
                    <m:sSub>
                      <m:sSubPr>
                        <m:ctrlPr>
                          <a:rPr lang="en-US" b="0" i="1" smtClean="0">
                            <a:solidFill>
                              <a:srgbClr val="00529B"/>
                            </a:solidFill>
                            <a:latin typeface="Cambria Math" panose="02040503050406030204" pitchFamily="18" charset="0"/>
                          </a:rPr>
                        </m:ctrlPr>
                      </m:sSubPr>
                      <m:e>
                        <m:r>
                          <a:rPr lang="en-US" b="0" i="1" smtClean="0">
                            <a:solidFill>
                              <a:srgbClr val="00529B"/>
                            </a:solidFill>
                            <a:latin typeface="Cambria Math" panose="02040503050406030204" pitchFamily="18" charset="0"/>
                          </a:rPr>
                          <m:t>h</m:t>
                        </m:r>
                      </m:e>
                      <m:sub>
                        <m:r>
                          <a:rPr lang="en-US" b="0" i="1" smtClean="0">
                            <a:solidFill>
                              <a:srgbClr val="00529B"/>
                            </a:solidFill>
                            <a:latin typeface="Cambria Math" panose="02040503050406030204" pitchFamily="18" charset="0"/>
                          </a:rPr>
                          <m:t>𝑡</m:t>
                        </m:r>
                      </m:sub>
                    </m:sSub>
                    <m:r>
                      <a:rPr lang="en-US" b="0" i="1" smtClean="0">
                        <a:solidFill>
                          <a:srgbClr val="00529B"/>
                        </a:solidFill>
                        <a:latin typeface="Cambria Math" panose="02040503050406030204" pitchFamily="18" charset="0"/>
                      </a:rPr>
                      <m:t>+</m:t>
                    </m:r>
                    <m:r>
                      <a:rPr lang="en-US" b="1" i="1" smtClean="0">
                        <a:solidFill>
                          <a:srgbClr val="00529B"/>
                        </a:solidFill>
                        <a:latin typeface="Cambria Math" panose="02040503050406030204" pitchFamily="18" charset="0"/>
                      </a:rPr>
                      <m:t>𝑩</m:t>
                    </m:r>
                    <m:sSub>
                      <m:sSubPr>
                        <m:ctrlPr>
                          <a:rPr lang="en-US" b="0" i="1" smtClean="0">
                            <a:solidFill>
                              <a:srgbClr val="00529B"/>
                            </a:solidFill>
                            <a:latin typeface="Cambria Math" panose="02040503050406030204" pitchFamily="18" charset="0"/>
                          </a:rPr>
                        </m:ctrlPr>
                      </m:sSubPr>
                      <m:e>
                        <m:r>
                          <a:rPr lang="en-US" b="0" i="1" smtClean="0">
                            <a:solidFill>
                              <a:srgbClr val="00529B"/>
                            </a:solidFill>
                            <a:latin typeface="Cambria Math" panose="02040503050406030204" pitchFamily="18" charset="0"/>
                          </a:rPr>
                          <m:t>𝑥</m:t>
                        </m:r>
                      </m:e>
                      <m:sub>
                        <m:r>
                          <a:rPr lang="en-US" b="0" i="1" smtClean="0">
                            <a:solidFill>
                              <a:srgbClr val="00529B"/>
                            </a:solidFill>
                            <a:latin typeface="Cambria Math" panose="02040503050406030204" pitchFamily="18" charset="0"/>
                          </a:rPr>
                          <m:t>𝑡</m:t>
                        </m:r>
                      </m:sub>
                    </m:sSub>
                  </m:oMath>
                </a14:m>
                <a:r>
                  <a:rPr lang="en-US"/>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𝑦</m:t>
                        </m:r>
                      </m:e>
                      <m:sub>
                        <m:r>
                          <a:rPr lang="en-US" i="1" smtClean="0">
                            <a:latin typeface="Cambria Math" panose="02040503050406030204" pitchFamily="18" charset="0"/>
                          </a:rPr>
                          <m:t>𝑡</m:t>
                        </m:r>
                      </m:sub>
                    </m:sSub>
                    <m:r>
                      <a:rPr lang="en-US" i="1" smtClean="0">
                        <a:latin typeface="Cambria Math" panose="02040503050406030204" pitchFamily="18" charset="0"/>
                      </a:rPr>
                      <m:t>=</m:t>
                    </m:r>
                    <m:r>
                      <a:rPr lang="en-US" b="1" i="1" smtClean="0">
                        <a:latin typeface="Cambria Math" panose="02040503050406030204" pitchFamily="18" charset="0"/>
                      </a:rPr>
                      <m:t>𝑪</m:t>
                    </m:r>
                    <m:sSub>
                      <m:sSubPr>
                        <m:ctrlPr>
                          <a:rPr lang="en-US" i="1" smtClean="0">
                            <a:latin typeface="Cambria Math" panose="02040503050406030204" pitchFamily="18" charset="0"/>
                          </a:rPr>
                        </m:ctrlPr>
                      </m:sSubPr>
                      <m:e>
                        <m:r>
                          <a:rPr lang="en-US" b="0" i="1" smtClean="0">
                            <a:latin typeface="Cambria Math" panose="02040503050406030204" pitchFamily="18" charset="0"/>
                          </a:rPr>
                          <m:t>h</m:t>
                        </m:r>
                      </m:e>
                      <m:sub>
                        <m:r>
                          <a:rPr lang="en-US" i="1" smtClean="0">
                            <a:latin typeface="Cambria Math" panose="02040503050406030204" pitchFamily="18" charset="0"/>
                          </a:rPr>
                          <m:t>𝑡</m:t>
                        </m:r>
                      </m:sub>
                    </m:sSub>
                  </m:oMath>
                </a14:m>
                <a:endParaRPr lang="en-US"/>
              </a:p>
              <a:p>
                <a:r>
                  <a:rPr lang="en-US">
                    <a:solidFill>
                      <a:srgbClr val="FF4A20"/>
                    </a:solidFill>
                  </a:rPr>
                  <a:t>Continuous time:</a:t>
                </a:r>
              </a:p>
              <a:p>
                <a:pPr marL="0" indent="0" algn="ctr">
                  <a:buNone/>
                </a:pPr>
                <a14:m>
                  <m:oMath xmlns:m="http://schemas.openxmlformats.org/officeDocument/2006/math">
                    <m:f>
                      <m:fPr>
                        <m:ctrlPr>
                          <a:rPr lang="en-US" b="0" i="1" smtClean="0">
                            <a:solidFill>
                              <a:srgbClr val="FF4A20"/>
                            </a:solidFill>
                            <a:latin typeface="Cambria Math" panose="02040503050406030204" pitchFamily="18" charset="0"/>
                          </a:rPr>
                        </m:ctrlPr>
                      </m:fPr>
                      <m:num>
                        <m:r>
                          <a:rPr lang="en-US" b="0" i="1" smtClean="0">
                            <a:solidFill>
                              <a:srgbClr val="FF4A20"/>
                            </a:solidFill>
                            <a:latin typeface="Cambria Math" panose="02040503050406030204" pitchFamily="18" charset="0"/>
                          </a:rPr>
                          <m:t>𝑑h</m:t>
                        </m:r>
                        <m:r>
                          <a:rPr lang="en-US" b="0" i="1" smtClean="0">
                            <a:solidFill>
                              <a:srgbClr val="FF4A20"/>
                            </a:solidFill>
                            <a:latin typeface="Cambria Math" panose="02040503050406030204" pitchFamily="18" charset="0"/>
                          </a:rPr>
                          <m:t>(</m:t>
                        </m:r>
                        <m:r>
                          <a:rPr lang="en-US" b="0" i="1" smtClean="0">
                            <a:solidFill>
                              <a:srgbClr val="FF4A20"/>
                            </a:solidFill>
                            <a:latin typeface="Cambria Math" panose="02040503050406030204" pitchFamily="18" charset="0"/>
                          </a:rPr>
                          <m:t>𝑡</m:t>
                        </m:r>
                        <m:r>
                          <a:rPr lang="en-US" b="0" i="1" smtClean="0">
                            <a:solidFill>
                              <a:srgbClr val="FF4A20"/>
                            </a:solidFill>
                            <a:latin typeface="Cambria Math" panose="02040503050406030204" pitchFamily="18" charset="0"/>
                          </a:rPr>
                          <m:t>)</m:t>
                        </m:r>
                      </m:num>
                      <m:den>
                        <m:r>
                          <a:rPr lang="en-US" b="0" i="1" smtClean="0">
                            <a:solidFill>
                              <a:srgbClr val="FF4A20"/>
                            </a:solidFill>
                            <a:latin typeface="Cambria Math" panose="02040503050406030204" pitchFamily="18" charset="0"/>
                          </a:rPr>
                          <m:t>𝑑𝑡</m:t>
                        </m:r>
                      </m:den>
                    </m:f>
                    <m:r>
                      <a:rPr lang="en-US" b="0" i="1" smtClean="0">
                        <a:solidFill>
                          <a:srgbClr val="FF4A20"/>
                        </a:solidFill>
                        <a:latin typeface="Cambria Math" panose="02040503050406030204" pitchFamily="18" charset="0"/>
                      </a:rPr>
                      <m:t>=</m:t>
                    </m:r>
                    <m:r>
                      <a:rPr lang="en-US" b="1" i="1" smtClean="0">
                        <a:solidFill>
                          <a:srgbClr val="FF4A20"/>
                        </a:solidFill>
                        <a:latin typeface="Cambria Math" panose="02040503050406030204" pitchFamily="18" charset="0"/>
                      </a:rPr>
                      <m:t>𝑨</m:t>
                    </m:r>
                    <m:r>
                      <a:rPr lang="en-US" b="0" i="1" smtClean="0">
                        <a:solidFill>
                          <a:srgbClr val="FF4A20"/>
                        </a:solidFill>
                        <a:latin typeface="Cambria Math" panose="02040503050406030204" pitchFamily="18" charset="0"/>
                      </a:rPr>
                      <m:t> </m:t>
                    </m:r>
                    <m:r>
                      <a:rPr lang="en-US" b="0" i="1" smtClean="0">
                        <a:solidFill>
                          <a:srgbClr val="FF4A20"/>
                        </a:solidFill>
                        <a:latin typeface="Cambria Math" panose="02040503050406030204" pitchFamily="18" charset="0"/>
                      </a:rPr>
                      <m:t>h</m:t>
                    </m:r>
                    <m:d>
                      <m:dPr>
                        <m:ctrlPr>
                          <a:rPr lang="en-US" b="0" i="1" smtClean="0">
                            <a:solidFill>
                              <a:srgbClr val="FF4A20"/>
                            </a:solidFill>
                            <a:latin typeface="Cambria Math" panose="02040503050406030204" pitchFamily="18" charset="0"/>
                          </a:rPr>
                        </m:ctrlPr>
                      </m:dPr>
                      <m:e>
                        <m:r>
                          <a:rPr lang="en-US" b="0" i="1" smtClean="0">
                            <a:solidFill>
                              <a:srgbClr val="FF4A20"/>
                            </a:solidFill>
                            <a:latin typeface="Cambria Math" panose="02040503050406030204" pitchFamily="18" charset="0"/>
                          </a:rPr>
                          <m:t>𝑡</m:t>
                        </m:r>
                      </m:e>
                    </m:d>
                    <m:r>
                      <a:rPr lang="en-US" b="0" i="1" smtClean="0">
                        <a:solidFill>
                          <a:srgbClr val="FF4A20"/>
                        </a:solidFill>
                        <a:latin typeface="Cambria Math" panose="02040503050406030204" pitchFamily="18" charset="0"/>
                      </a:rPr>
                      <m:t>+</m:t>
                    </m:r>
                    <m:r>
                      <a:rPr lang="en-US" b="1" i="1" smtClean="0">
                        <a:solidFill>
                          <a:srgbClr val="FF4A20"/>
                        </a:solidFill>
                        <a:latin typeface="Cambria Math" panose="02040503050406030204" pitchFamily="18" charset="0"/>
                      </a:rPr>
                      <m:t>𝑩</m:t>
                    </m:r>
                    <m:r>
                      <a:rPr lang="en-US" b="1" i="1" smtClean="0">
                        <a:solidFill>
                          <a:srgbClr val="FF4A20"/>
                        </a:solidFill>
                        <a:latin typeface="Cambria Math" panose="02040503050406030204" pitchFamily="18" charset="0"/>
                      </a:rPr>
                      <m:t> </m:t>
                    </m:r>
                    <m:r>
                      <a:rPr lang="en-US" b="0" i="1" smtClean="0">
                        <a:solidFill>
                          <a:srgbClr val="FF4A20"/>
                        </a:solidFill>
                        <a:latin typeface="Cambria Math" panose="02040503050406030204" pitchFamily="18" charset="0"/>
                      </a:rPr>
                      <m:t>𝑥</m:t>
                    </m:r>
                    <m:r>
                      <a:rPr lang="en-US" b="0" i="1" smtClean="0">
                        <a:solidFill>
                          <a:srgbClr val="FF4A20"/>
                        </a:solidFill>
                        <a:latin typeface="Cambria Math" panose="02040503050406030204" pitchFamily="18" charset="0"/>
                      </a:rPr>
                      <m:t>(</m:t>
                    </m:r>
                    <m:r>
                      <a:rPr lang="en-US" b="0" i="1" smtClean="0">
                        <a:solidFill>
                          <a:srgbClr val="FF4A20"/>
                        </a:solidFill>
                        <a:latin typeface="Cambria Math" panose="02040503050406030204" pitchFamily="18" charset="0"/>
                      </a:rPr>
                      <m:t>𝑡</m:t>
                    </m:r>
                    <m:r>
                      <a:rPr lang="en-US" b="0" i="1" smtClean="0">
                        <a:solidFill>
                          <a:srgbClr val="FF4A20"/>
                        </a:solidFill>
                        <a:latin typeface="Cambria Math" panose="02040503050406030204" pitchFamily="18" charset="0"/>
                      </a:rPr>
                      <m:t>)</m:t>
                    </m:r>
                  </m:oMath>
                </a14:m>
                <a:r>
                  <a:rPr lang="en-US">
                    <a:solidFill>
                      <a:srgbClr val="FF4A20"/>
                    </a:solidFill>
                  </a:rPr>
                  <a:t>              </a:t>
                </a:r>
                <a14:m>
                  <m:oMath xmlns:m="http://schemas.openxmlformats.org/officeDocument/2006/math">
                    <m:sSub>
                      <m:sSubPr>
                        <m:ctrlPr>
                          <a:rPr lang="en-US" i="1" smtClean="0">
                            <a:solidFill>
                              <a:srgbClr val="FF4A20"/>
                            </a:solidFill>
                            <a:latin typeface="Cambria Math" panose="02040503050406030204" pitchFamily="18" charset="0"/>
                          </a:rPr>
                        </m:ctrlPr>
                      </m:sSubPr>
                      <m:e>
                        <m:r>
                          <a:rPr lang="en-US" b="0" i="1" smtClean="0">
                            <a:solidFill>
                              <a:srgbClr val="FF4A20"/>
                            </a:solidFill>
                            <a:latin typeface="Cambria Math" panose="02040503050406030204" pitchFamily="18" charset="0"/>
                          </a:rPr>
                          <m:t>𝑦</m:t>
                        </m:r>
                      </m:e>
                      <m:sub>
                        <m:r>
                          <a:rPr lang="en-US" i="1" smtClean="0">
                            <a:solidFill>
                              <a:srgbClr val="FF4A20"/>
                            </a:solidFill>
                            <a:latin typeface="Cambria Math" panose="02040503050406030204" pitchFamily="18" charset="0"/>
                          </a:rPr>
                          <m:t>𝑡</m:t>
                        </m:r>
                      </m:sub>
                    </m:sSub>
                    <m:r>
                      <a:rPr lang="en-US" i="1" smtClean="0">
                        <a:solidFill>
                          <a:srgbClr val="FF4A20"/>
                        </a:solidFill>
                        <a:latin typeface="Cambria Math" panose="02040503050406030204" pitchFamily="18" charset="0"/>
                      </a:rPr>
                      <m:t>=</m:t>
                    </m:r>
                    <m:r>
                      <a:rPr lang="en-US" b="1" i="1" smtClean="0">
                        <a:solidFill>
                          <a:srgbClr val="FF4A20"/>
                        </a:solidFill>
                        <a:latin typeface="Cambria Math" panose="02040503050406030204" pitchFamily="18" charset="0"/>
                      </a:rPr>
                      <m:t>𝑪</m:t>
                    </m:r>
                    <m:r>
                      <a:rPr lang="en-US" b="0" i="1" smtClean="0">
                        <a:solidFill>
                          <a:srgbClr val="FF4A20"/>
                        </a:solidFill>
                        <a:latin typeface="Cambria Math" panose="02040503050406030204" pitchFamily="18" charset="0"/>
                      </a:rPr>
                      <m:t> </m:t>
                    </m:r>
                    <m:r>
                      <a:rPr lang="en-US" b="0" i="1" smtClean="0">
                        <a:solidFill>
                          <a:srgbClr val="FF4A20"/>
                        </a:solidFill>
                        <a:latin typeface="Cambria Math" panose="02040503050406030204" pitchFamily="18" charset="0"/>
                      </a:rPr>
                      <m:t>h</m:t>
                    </m:r>
                    <m:r>
                      <a:rPr lang="en-US" b="0" i="1" smtClean="0">
                        <a:solidFill>
                          <a:srgbClr val="FF4A20"/>
                        </a:solidFill>
                        <a:latin typeface="Cambria Math" panose="02040503050406030204" pitchFamily="18" charset="0"/>
                      </a:rPr>
                      <m:t>(</m:t>
                    </m:r>
                    <m:r>
                      <a:rPr lang="en-US" b="0" i="1" smtClean="0">
                        <a:solidFill>
                          <a:srgbClr val="FF4A20"/>
                        </a:solidFill>
                        <a:latin typeface="Cambria Math" panose="02040503050406030204" pitchFamily="18" charset="0"/>
                      </a:rPr>
                      <m:t>𝑡</m:t>
                    </m:r>
                    <m:r>
                      <a:rPr lang="en-US" b="0" i="1" smtClean="0">
                        <a:solidFill>
                          <a:srgbClr val="FF4A20"/>
                        </a:solidFill>
                        <a:latin typeface="Cambria Math" panose="02040503050406030204" pitchFamily="18" charset="0"/>
                      </a:rPr>
                      <m:t>)</m:t>
                    </m:r>
                  </m:oMath>
                </a14:m>
                <a:endParaRPr lang="en-US"/>
              </a:p>
              <a:p>
                <a:r>
                  <a:rPr lang="en-US"/>
                  <a:t>A continuous LTI system is assumed because it has properties like Controllability and Observability.</a:t>
                </a:r>
              </a:p>
            </p:txBody>
          </p:sp>
        </mc:Choice>
        <mc:Fallback>
          <p:sp>
            <p:nvSpPr>
              <p:cNvPr id="3" name="Content Placeholder 2">
                <a:extLst>
                  <a:ext uri="{FF2B5EF4-FFF2-40B4-BE49-F238E27FC236}">
                    <a16:creationId xmlns:a16="http://schemas.microsoft.com/office/drawing/2014/main" id="{955DA91A-CACE-B359-D842-9A921ADC416F}"/>
                  </a:ext>
                </a:extLst>
              </p:cNvPr>
              <p:cNvSpPr>
                <a:spLocks noGrp="1" noRot="1" noChangeAspect="1" noMove="1" noResize="1" noEditPoints="1" noAdjustHandles="1" noChangeArrowheads="1" noChangeShapeType="1" noTextEdit="1"/>
              </p:cNvSpPr>
              <p:nvPr>
                <p:ph idx="1"/>
              </p:nvPr>
            </p:nvSpPr>
            <p:spPr>
              <a:xfrm>
                <a:off x="304800" y="1540995"/>
                <a:ext cx="8123975" cy="3494755"/>
              </a:xfrm>
              <a:blipFill>
                <a:blip r:embed="rId3"/>
                <a:stretch>
                  <a:fillRect l="-1350" t="-2967"/>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2A17381D-A49C-30C8-8AAB-E296A368051A}"/>
              </a:ext>
            </a:extLst>
          </p:cNvPr>
          <p:cNvSpPr>
            <a:spLocks noGrp="1"/>
          </p:cNvSpPr>
          <p:nvPr>
            <p:ph type="sldNum" sz="quarter" idx="12"/>
          </p:nvPr>
        </p:nvSpPr>
        <p:spPr/>
        <p:txBody>
          <a:bodyPr/>
          <a:lstStyle/>
          <a:p>
            <a:fld id="{4A19EB60-39CE-4A34-B566-492900AE04E2}" type="slidenum">
              <a:rPr lang="en-US" dirty="0" smtClean="0">
                <a:latin typeface="Rockwell"/>
                <a:ea typeface="MS PGothic"/>
              </a:rPr>
              <a:pPr/>
              <a:t>8</a:t>
            </a:fld>
            <a:r>
              <a:rPr lang="en-US">
                <a:latin typeface="Rockwell"/>
                <a:ea typeface="MS PGothic"/>
              </a:rPr>
              <a:t> / 28</a:t>
            </a:r>
            <a:endParaRPr lang="en-US"/>
          </a:p>
        </p:txBody>
      </p:sp>
    </p:spTree>
    <p:extLst>
      <p:ext uri="{BB962C8B-B14F-4D97-AF65-F5344CB8AC3E}">
        <p14:creationId xmlns:p14="http://schemas.microsoft.com/office/powerpoint/2010/main" val="310192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a:extLst>
              <a:ext uri="{FF2B5EF4-FFF2-40B4-BE49-F238E27FC236}">
                <a16:creationId xmlns:a16="http://schemas.microsoft.com/office/drawing/2014/main" id="{55986A56-DDA5-1BA7-B475-2D3A8FBA9EC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0000" r="18889"/>
          <a:stretch/>
        </p:blipFill>
        <p:spPr bwMode="auto">
          <a:xfrm>
            <a:off x="7617460" y="2983487"/>
            <a:ext cx="1369534" cy="174936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87D1C3A-BE8B-71A7-3F6A-748ED81A60E1}"/>
              </a:ext>
            </a:extLst>
          </p:cNvPr>
          <p:cNvSpPr>
            <a:spLocks noGrp="1"/>
          </p:cNvSpPr>
          <p:nvPr>
            <p:ph type="title"/>
          </p:nvPr>
        </p:nvSpPr>
        <p:spPr>
          <a:xfrm>
            <a:off x="304798" y="689150"/>
            <a:ext cx="6686551" cy="825618"/>
          </a:xfrm>
        </p:spPr>
        <p:txBody>
          <a:bodyPr>
            <a:normAutofit fontScale="90000"/>
          </a:bodyPr>
          <a:lstStyle/>
          <a:p>
            <a:r>
              <a:rPr lang="en-US"/>
              <a:t>Discretization (Recurrent SSM)</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EC8DD0FB-AAB6-1771-464C-81DD6A97846B}"/>
                  </a:ext>
                </a:extLst>
              </p:cNvPr>
              <p:cNvSpPr>
                <a:spLocks noGrp="1"/>
              </p:cNvSpPr>
              <p:nvPr>
                <p:ph idx="1"/>
              </p:nvPr>
            </p:nvSpPr>
            <p:spPr>
              <a:xfrm>
                <a:off x="356756" y="1496463"/>
                <a:ext cx="7894319" cy="3402479"/>
              </a:xfrm>
            </p:spPr>
            <p:txBody>
              <a:bodyPr>
                <a:normAutofit/>
              </a:bodyPr>
              <a:lstStyle/>
              <a:p>
                <a:r>
                  <a:rPr lang="en-US"/>
                  <a:t>Using Zero-Order Hold Rule (for </a:t>
                </a:r>
                <a14:m>
                  <m:oMath xmlns:m="http://schemas.openxmlformats.org/officeDocument/2006/math">
                    <m:r>
                      <a:rPr lang="en-US" i="1">
                        <a:latin typeface="Cambria Math" panose="02040503050406030204" pitchFamily="18" charset="0"/>
                        <a:ea typeface="Cambria Math" panose="02040503050406030204" pitchFamily="18" charset="0"/>
                      </a:rPr>
                      <m:t>∆</m:t>
                    </m:r>
                  </m:oMath>
                </a14:m>
                <a:r>
                  <a:rPr lang="en-US"/>
                  <a:t> - Step Size):</a:t>
                </a:r>
              </a:p>
              <a:p>
                <a:pPr marL="0" indent="0">
                  <a:buNone/>
                </a:pPr>
                <a:r>
                  <a:rPr lang="en-US"/>
                  <a:t>Discretized matrix A: </a:t>
                </a:r>
                <a14:m>
                  <m:oMath xmlns:m="http://schemas.openxmlformats.org/officeDocument/2006/math">
                    <m:acc>
                      <m:accPr>
                        <m:chr m:val="̅"/>
                        <m:ctrlPr>
                          <a:rPr lang="en-US" i="1" smtClean="0">
                            <a:solidFill>
                              <a:srgbClr val="FF4A20"/>
                            </a:solidFill>
                            <a:latin typeface="Cambria Math" panose="02040503050406030204" pitchFamily="18" charset="0"/>
                          </a:rPr>
                        </m:ctrlPr>
                      </m:accPr>
                      <m:e>
                        <m:r>
                          <a:rPr lang="en-US" i="1">
                            <a:solidFill>
                              <a:srgbClr val="FF4A20"/>
                            </a:solidFill>
                            <a:latin typeface="Cambria Math" panose="02040503050406030204" pitchFamily="18" charset="0"/>
                          </a:rPr>
                          <m:t>𝐴</m:t>
                        </m:r>
                      </m:e>
                    </m:acc>
                    <m:r>
                      <a:rPr lang="en-US" b="0" i="1" smtClean="0">
                        <a:solidFill>
                          <a:srgbClr val="FF4A20"/>
                        </a:solidFill>
                        <a:latin typeface="Cambria Math" panose="02040503050406030204" pitchFamily="18" charset="0"/>
                      </a:rPr>
                      <m:t>=</m:t>
                    </m:r>
                    <m:func>
                      <m:funcPr>
                        <m:ctrlPr>
                          <a:rPr lang="en-US" b="0" i="1" smtClean="0">
                            <a:solidFill>
                              <a:srgbClr val="FF4A20"/>
                            </a:solidFill>
                            <a:latin typeface="Cambria Math" panose="02040503050406030204" pitchFamily="18" charset="0"/>
                          </a:rPr>
                        </m:ctrlPr>
                      </m:funcPr>
                      <m:fName>
                        <m:r>
                          <m:rPr>
                            <m:sty m:val="p"/>
                          </m:rPr>
                          <a:rPr lang="en-US" b="0" i="0" smtClean="0">
                            <a:solidFill>
                              <a:srgbClr val="FF4A20"/>
                            </a:solidFill>
                            <a:latin typeface="Cambria Math" panose="02040503050406030204" pitchFamily="18" charset="0"/>
                          </a:rPr>
                          <m:t>exp</m:t>
                        </m:r>
                      </m:fName>
                      <m:e>
                        <m:d>
                          <m:dPr>
                            <m:ctrlPr>
                              <a:rPr lang="en-US" b="0" i="1" smtClean="0">
                                <a:solidFill>
                                  <a:srgbClr val="FF4A20"/>
                                </a:solidFill>
                                <a:latin typeface="Cambria Math" panose="02040503050406030204" pitchFamily="18" charset="0"/>
                              </a:rPr>
                            </m:ctrlPr>
                          </m:dPr>
                          <m:e>
                            <m:r>
                              <a:rPr lang="en-US" b="0" i="1" smtClean="0">
                                <a:solidFill>
                                  <a:srgbClr val="FF4A20"/>
                                </a:solidFill>
                                <a:latin typeface="Cambria Math" panose="02040503050406030204" pitchFamily="18" charset="0"/>
                                <a:ea typeface="Cambria Math" panose="02040503050406030204" pitchFamily="18" charset="0"/>
                              </a:rPr>
                              <m:t>∆</m:t>
                            </m:r>
                            <m:r>
                              <a:rPr lang="en-US" b="0" i="1" smtClean="0">
                                <a:solidFill>
                                  <a:srgbClr val="FF4A20"/>
                                </a:solidFill>
                                <a:latin typeface="Cambria Math" panose="02040503050406030204" pitchFamily="18" charset="0"/>
                                <a:ea typeface="Cambria Math" panose="02040503050406030204" pitchFamily="18" charset="0"/>
                              </a:rPr>
                              <m:t>𝐴</m:t>
                            </m:r>
                          </m:e>
                        </m:d>
                      </m:e>
                    </m:func>
                  </m:oMath>
                </a14:m>
                <a:r>
                  <a:rPr lang="en-US">
                    <a:solidFill>
                      <a:srgbClr val="FF4A20"/>
                    </a:solidFill>
                  </a:rPr>
                  <a:t>       </a:t>
                </a:r>
                <a:endParaRPr lang="en-US"/>
              </a:p>
              <a:p>
                <a:pPr marL="0" indent="0">
                  <a:buNone/>
                </a:pPr>
                <a:r>
                  <a:rPr lang="en-US"/>
                  <a:t>Discretized matrix B:</a:t>
                </a:r>
                <a14:m>
                  <m:oMath xmlns:m="http://schemas.openxmlformats.org/officeDocument/2006/math">
                    <m:r>
                      <a:rPr lang="en-US" b="0" i="0" smtClean="0">
                        <a:solidFill>
                          <a:srgbClr val="FF4A20"/>
                        </a:solidFill>
                        <a:latin typeface="Cambria Math" panose="02040503050406030204" pitchFamily="18" charset="0"/>
                      </a:rPr>
                      <m:t> </m:t>
                    </m:r>
                    <m:acc>
                      <m:accPr>
                        <m:chr m:val="̅"/>
                        <m:ctrlPr>
                          <a:rPr lang="en-US" i="1" smtClean="0">
                            <a:solidFill>
                              <a:srgbClr val="FF4A20"/>
                            </a:solidFill>
                            <a:latin typeface="Cambria Math" panose="02040503050406030204" pitchFamily="18" charset="0"/>
                          </a:rPr>
                        </m:ctrlPr>
                      </m:accPr>
                      <m:e>
                        <m:r>
                          <a:rPr lang="en-US" i="1">
                            <a:solidFill>
                              <a:srgbClr val="FF4A20"/>
                            </a:solidFill>
                            <a:latin typeface="Cambria Math" panose="02040503050406030204" pitchFamily="18" charset="0"/>
                          </a:rPr>
                          <m:t>𝐵</m:t>
                        </m:r>
                      </m:e>
                    </m:acc>
                    <m:r>
                      <a:rPr lang="en-US" b="0" i="1" smtClean="0">
                        <a:solidFill>
                          <a:srgbClr val="FF4A20"/>
                        </a:solidFill>
                        <a:latin typeface="Cambria Math" panose="02040503050406030204" pitchFamily="18" charset="0"/>
                      </a:rPr>
                      <m:t>=</m:t>
                    </m:r>
                    <m:sSup>
                      <m:sSupPr>
                        <m:ctrlPr>
                          <a:rPr lang="en-US" i="1">
                            <a:solidFill>
                              <a:srgbClr val="FF4A20"/>
                            </a:solidFill>
                            <a:latin typeface="Cambria Math" panose="02040503050406030204" pitchFamily="18" charset="0"/>
                          </a:rPr>
                        </m:ctrlPr>
                      </m:sSupPr>
                      <m:e>
                        <m:d>
                          <m:dPr>
                            <m:ctrlPr>
                              <a:rPr lang="en-US" i="1">
                                <a:solidFill>
                                  <a:srgbClr val="FF4A20"/>
                                </a:solidFill>
                                <a:latin typeface="Cambria Math" panose="02040503050406030204" pitchFamily="18" charset="0"/>
                              </a:rPr>
                            </m:ctrlPr>
                          </m:dPr>
                          <m:e>
                            <m:r>
                              <a:rPr lang="en-US" i="1">
                                <a:solidFill>
                                  <a:srgbClr val="FF4A20"/>
                                </a:solidFill>
                                <a:latin typeface="Cambria Math" panose="02040503050406030204" pitchFamily="18" charset="0"/>
                                <a:ea typeface="Cambria Math" panose="02040503050406030204" pitchFamily="18" charset="0"/>
                              </a:rPr>
                              <m:t>∆</m:t>
                            </m:r>
                            <m:r>
                              <a:rPr lang="en-US" i="1">
                                <a:solidFill>
                                  <a:srgbClr val="FF4A20"/>
                                </a:solidFill>
                                <a:latin typeface="Cambria Math" panose="02040503050406030204" pitchFamily="18" charset="0"/>
                                <a:ea typeface="Cambria Math" panose="02040503050406030204" pitchFamily="18" charset="0"/>
                              </a:rPr>
                              <m:t>𝐴</m:t>
                            </m:r>
                          </m:e>
                        </m:d>
                      </m:e>
                      <m:sup>
                        <m:r>
                          <a:rPr lang="en-US" i="1">
                            <a:solidFill>
                              <a:srgbClr val="FF4A20"/>
                            </a:solidFill>
                            <a:latin typeface="Cambria Math" panose="02040503050406030204" pitchFamily="18" charset="0"/>
                          </a:rPr>
                          <m:t>−1</m:t>
                        </m:r>
                      </m:sup>
                    </m:sSup>
                    <m:d>
                      <m:dPr>
                        <m:ctrlPr>
                          <a:rPr lang="en-US" i="1">
                            <a:solidFill>
                              <a:srgbClr val="FF4A20"/>
                            </a:solidFill>
                            <a:latin typeface="Cambria Math" panose="02040503050406030204" pitchFamily="18" charset="0"/>
                          </a:rPr>
                        </m:ctrlPr>
                      </m:dPr>
                      <m:e>
                        <m:func>
                          <m:funcPr>
                            <m:ctrlPr>
                              <a:rPr lang="en-US" i="1">
                                <a:solidFill>
                                  <a:srgbClr val="FF4A20"/>
                                </a:solidFill>
                                <a:latin typeface="Cambria Math" panose="02040503050406030204" pitchFamily="18" charset="0"/>
                              </a:rPr>
                            </m:ctrlPr>
                          </m:funcPr>
                          <m:fName>
                            <m:r>
                              <m:rPr>
                                <m:sty m:val="p"/>
                              </m:rPr>
                              <a:rPr lang="en-US">
                                <a:solidFill>
                                  <a:srgbClr val="FF4A20"/>
                                </a:solidFill>
                                <a:latin typeface="Cambria Math" panose="02040503050406030204" pitchFamily="18" charset="0"/>
                              </a:rPr>
                              <m:t>exp</m:t>
                            </m:r>
                          </m:fName>
                          <m:e>
                            <m:d>
                              <m:dPr>
                                <m:ctrlPr>
                                  <a:rPr lang="en-US" i="1">
                                    <a:solidFill>
                                      <a:srgbClr val="FF4A20"/>
                                    </a:solidFill>
                                    <a:latin typeface="Cambria Math" panose="02040503050406030204" pitchFamily="18" charset="0"/>
                                  </a:rPr>
                                </m:ctrlPr>
                              </m:dPr>
                              <m:e>
                                <m:r>
                                  <a:rPr lang="en-US" i="1">
                                    <a:solidFill>
                                      <a:srgbClr val="FF4A20"/>
                                    </a:solidFill>
                                    <a:latin typeface="Cambria Math" panose="02040503050406030204" pitchFamily="18" charset="0"/>
                                    <a:ea typeface="Cambria Math" panose="02040503050406030204" pitchFamily="18" charset="0"/>
                                  </a:rPr>
                                  <m:t>∆</m:t>
                                </m:r>
                                <m:r>
                                  <a:rPr lang="en-US" i="1">
                                    <a:solidFill>
                                      <a:srgbClr val="FF4A20"/>
                                    </a:solidFill>
                                    <a:latin typeface="Cambria Math" panose="02040503050406030204" pitchFamily="18" charset="0"/>
                                    <a:ea typeface="Cambria Math" panose="02040503050406030204" pitchFamily="18" charset="0"/>
                                  </a:rPr>
                                  <m:t>𝐴</m:t>
                                </m:r>
                              </m:e>
                            </m:d>
                            <m:r>
                              <a:rPr lang="en-US" b="0" i="1" smtClean="0">
                                <a:solidFill>
                                  <a:srgbClr val="FF4A20"/>
                                </a:solidFill>
                                <a:latin typeface="Cambria Math" panose="02040503050406030204" pitchFamily="18" charset="0"/>
                                <a:ea typeface="Cambria Math" panose="02040503050406030204" pitchFamily="18" charset="0"/>
                              </a:rPr>
                              <m:t>−</m:t>
                            </m:r>
                          </m:e>
                        </m:func>
                        <m:r>
                          <a:rPr lang="en-US" i="1">
                            <a:solidFill>
                              <a:srgbClr val="FF4A20"/>
                            </a:solidFill>
                            <a:latin typeface="Cambria Math" panose="02040503050406030204" pitchFamily="18" charset="0"/>
                            <a:ea typeface="Cambria Math" panose="02040503050406030204" pitchFamily="18" charset="0"/>
                          </a:rPr>
                          <m:t>𝐼</m:t>
                        </m:r>
                      </m:e>
                    </m:d>
                    <m:r>
                      <a:rPr lang="en-US" i="1">
                        <a:solidFill>
                          <a:srgbClr val="FF4A20"/>
                        </a:solidFill>
                        <a:latin typeface="Cambria Math" panose="02040503050406030204" pitchFamily="18" charset="0"/>
                        <a:ea typeface="Cambria Math" panose="02040503050406030204" pitchFamily="18" charset="0"/>
                      </a:rPr>
                      <m:t>∙∆</m:t>
                    </m:r>
                    <m:r>
                      <a:rPr lang="en-US" i="1">
                        <a:solidFill>
                          <a:srgbClr val="FF4A20"/>
                        </a:solidFill>
                        <a:latin typeface="Cambria Math" panose="02040503050406030204" pitchFamily="18" charset="0"/>
                        <a:ea typeface="Cambria Math" panose="02040503050406030204" pitchFamily="18" charset="0"/>
                      </a:rPr>
                      <m:t>𝐵</m:t>
                    </m:r>
                  </m:oMath>
                </a14:m>
                <a:r>
                  <a:rPr lang="en-US">
                    <a:solidFill>
                      <a:srgbClr val="FF4A20"/>
                    </a:solidFill>
                  </a:rPr>
                  <a:t> </a:t>
                </a:r>
              </a:p>
              <a:p>
                <a:pPr marL="0" indent="0" algn="ctr">
                  <a:buNone/>
                </a:pPr>
                <a14:m>
                  <m:oMath xmlns:m="http://schemas.openxmlformats.org/officeDocument/2006/math">
                    <m:sSub>
                      <m:sSubPr>
                        <m:ctrlPr>
                          <a:rPr lang="en-US" b="0" i="1" smtClean="0">
                            <a:solidFill>
                              <a:srgbClr val="FF4A20"/>
                            </a:solidFill>
                            <a:latin typeface="Cambria Math" panose="02040503050406030204" pitchFamily="18" charset="0"/>
                          </a:rPr>
                        </m:ctrlPr>
                      </m:sSubPr>
                      <m:e>
                        <m:r>
                          <a:rPr lang="en-US" b="0" i="1" smtClean="0">
                            <a:solidFill>
                              <a:srgbClr val="FF4A20"/>
                            </a:solidFill>
                            <a:latin typeface="Cambria Math" panose="02040503050406030204" pitchFamily="18" charset="0"/>
                          </a:rPr>
                          <m:t>h</m:t>
                        </m:r>
                      </m:e>
                      <m:sub>
                        <m:r>
                          <a:rPr lang="en-US" b="0" i="1" smtClean="0">
                            <a:solidFill>
                              <a:srgbClr val="FF4A20"/>
                            </a:solidFill>
                            <a:latin typeface="Cambria Math" panose="02040503050406030204" pitchFamily="18" charset="0"/>
                          </a:rPr>
                          <m:t>𝑘</m:t>
                        </m:r>
                      </m:sub>
                    </m:sSub>
                    <m:r>
                      <a:rPr lang="en-US" b="0" i="1" smtClean="0">
                        <a:solidFill>
                          <a:srgbClr val="FF4A20"/>
                        </a:solidFill>
                        <a:latin typeface="Cambria Math" panose="02040503050406030204" pitchFamily="18" charset="0"/>
                      </a:rPr>
                      <m:t>= </m:t>
                    </m:r>
                    <m:acc>
                      <m:accPr>
                        <m:chr m:val="̅"/>
                        <m:ctrlPr>
                          <a:rPr lang="en-US" b="1" i="1" smtClean="0">
                            <a:solidFill>
                              <a:srgbClr val="FF4A20"/>
                            </a:solidFill>
                            <a:latin typeface="Cambria Math" panose="02040503050406030204" pitchFamily="18" charset="0"/>
                          </a:rPr>
                        </m:ctrlPr>
                      </m:accPr>
                      <m:e>
                        <m:r>
                          <a:rPr lang="en-US" b="1" i="1" smtClean="0">
                            <a:solidFill>
                              <a:srgbClr val="FF4A20"/>
                            </a:solidFill>
                            <a:latin typeface="Cambria Math" panose="02040503050406030204" pitchFamily="18" charset="0"/>
                          </a:rPr>
                          <m:t>𝑨</m:t>
                        </m:r>
                      </m:e>
                    </m:acc>
                    <m:sSub>
                      <m:sSubPr>
                        <m:ctrlPr>
                          <a:rPr lang="en-US" b="0" i="1" smtClean="0">
                            <a:solidFill>
                              <a:srgbClr val="FF4A20"/>
                            </a:solidFill>
                            <a:latin typeface="Cambria Math" panose="02040503050406030204" pitchFamily="18" charset="0"/>
                          </a:rPr>
                        </m:ctrlPr>
                      </m:sSubPr>
                      <m:e>
                        <m:r>
                          <a:rPr lang="en-US" b="0" i="1" smtClean="0">
                            <a:solidFill>
                              <a:srgbClr val="FF4A20"/>
                            </a:solidFill>
                            <a:latin typeface="Cambria Math" panose="02040503050406030204" pitchFamily="18" charset="0"/>
                          </a:rPr>
                          <m:t>h</m:t>
                        </m:r>
                      </m:e>
                      <m:sub>
                        <m:r>
                          <a:rPr lang="en-US" b="0" i="1" smtClean="0">
                            <a:solidFill>
                              <a:srgbClr val="FF4A20"/>
                            </a:solidFill>
                            <a:latin typeface="Cambria Math" panose="02040503050406030204" pitchFamily="18" charset="0"/>
                          </a:rPr>
                          <m:t>𝑘</m:t>
                        </m:r>
                        <m:r>
                          <a:rPr lang="en-US" b="0" i="1" smtClean="0">
                            <a:solidFill>
                              <a:srgbClr val="FF4A20"/>
                            </a:solidFill>
                            <a:latin typeface="Cambria Math" panose="02040503050406030204" pitchFamily="18" charset="0"/>
                          </a:rPr>
                          <m:t>−1</m:t>
                        </m:r>
                      </m:sub>
                    </m:sSub>
                    <m:r>
                      <a:rPr lang="en-US" b="0" i="1" smtClean="0">
                        <a:solidFill>
                          <a:srgbClr val="FF4A20"/>
                        </a:solidFill>
                        <a:latin typeface="Cambria Math" panose="02040503050406030204" pitchFamily="18" charset="0"/>
                      </a:rPr>
                      <m:t>+ </m:t>
                    </m:r>
                    <m:acc>
                      <m:accPr>
                        <m:chr m:val="̅"/>
                        <m:ctrlPr>
                          <a:rPr lang="en-US" b="1" i="1" smtClean="0">
                            <a:solidFill>
                              <a:srgbClr val="FF4A20"/>
                            </a:solidFill>
                            <a:latin typeface="Cambria Math" panose="02040503050406030204" pitchFamily="18" charset="0"/>
                          </a:rPr>
                        </m:ctrlPr>
                      </m:accPr>
                      <m:e>
                        <m:r>
                          <a:rPr lang="en-US" b="1" i="1" smtClean="0">
                            <a:solidFill>
                              <a:srgbClr val="FF4A20"/>
                            </a:solidFill>
                            <a:latin typeface="Cambria Math" panose="02040503050406030204" pitchFamily="18" charset="0"/>
                          </a:rPr>
                          <m:t>𝑩</m:t>
                        </m:r>
                      </m:e>
                    </m:acc>
                    <m:sSub>
                      <m:sSubPr>
                        <m:ctrlPr>
                          <a:rPr lang="en-US" b="0" i="1" smtClean="0">
                            <a:solidFill>
                              <a:srgbClr val="FF4A20"/>
                            </a:solidFill>
                            <a:latin typeface="Cambria Math" panose="02040503050406030204" pitchFamily="18" charset="0"/>
                          </a:rPr>
                        </m:ctrlPr>
                      </m:sSubPr>
                      <m:e>
                        <m:r>
                          <a:rPr lang="en-US" b="0" i="1" smtClean="0">
                            <a:solidFill>
                              <a:srgbClr val="FF4A20"/>
                            </a:solidFill>
                            <a:latin typeface="Cambria Math" panose="02040503050406030204" pitchFamily="18" charset="0"/>
                          </a:rPr>
                          <m:t>𝑥</m:t>
                        </m:r>
                      </m:e>
                      <m:sub>
                        <m:r>
                          <a:rPr lang="en-US" b="0" i="1" smtClean="0">
                            <a:solidFill>
                              <a:srgbClr val="FF4A20"/>
                            </a:solidFill>
                            <a:latin typeface="Cambria Math" panose="02040503050406030204" pitchFamily="18" charset="0"/>
                          </a:rPr>
                          <m:t>𝑘</m:t>
                        </m:r>
                      </m:sub>
                    </m:sSub>
                    <m:r>
                      <a:rPr lang="en-US" b="0" i="1" smtClean="0">
                        <a:solidFill>
                          <a:srgbClr val="FF4A20"/>
                        </a:solidFill>
                        <a:latin typeface="Cambria Math" panose="02040503050406030204" pitchFamily="18" charset="0"/>
                      </a:rPr>
                      <m:t> </m:t>
                    </m:r>
                  </m:oMath>
                </a14:m>
                <a:r>
                  <a:rPr lang="en-US" b="0" i="1">
                    <a:solidFill>
                      <a:srgbClr val="FF4A20"/>
                    </a:solidFill>
                    <a:latin typeface="Cambria Math" panose="02040503050406030204" pitchFamily="18" charset="0"/>
                  </a:rPr>
                  <a:t>                </a:t>
                </a:r>
                <a14:m>
                  <m:oMath xmlns:m="http://schemas.openxmlformats.org/officeDocument/2006/math">
                    <m:sSub>
                      <m:sSubPr>
                        <m:ctrlPr>
                          <a:rPr lang="en-US" b="0" i="1" smtClean="0">
                            <a:solidFill>
                              <a:srgbClr val="FF4A20"/>
                            </a:solidFill>
                            <a:latin typeface="Cambria Math" panose="02040503050406030204" pitchFamily="18" charset="0"/>
                          </a:rPr>
                        </m:ctrlPr>
                      </m:sSubPr>
                      <m:e>
                        <m:r>
                          <a:rPr lang="en-US" b="0" i="1" smtClean="0">
                            <a:solidFill>
                              <a:srgbClr val="FF4A20"/>
                            </a:solidFill>
                            <a:latin typeface="Cambria Math" panose="02040503050406030204" pitchFamily="18" charset="0"/>
                          </a:rPr>
                          <m:t>𝑦</m:t>
                        </m:r>
                      </m:e>
                      <m:sub>
                        <m:r>
                          <a:rPr lang="en-US" b="0" i="1" smtClean="0">
                            <a:solidFill>
                              <a:srgbClr val="FF4A20"/>
                            </a:solidFill>
                            <a:latin typeface="Cambria Math" panose="02040503050406030204" pitchFamily="18" charset="0"/>
                          </a:rPr>
                          <m:t>𝑘</m:t>
                        </m:r>
                      </m:sub>
                    </m:sSub>
                    <m:r>
                      <a:rPr lang="en-US" b="0" i="1" smtClean="0">
                        <a:solidFill>
                          <a:srgbClr val="FF4A20"/>
                        </a:solidFill>
                        <a:latin typeface="Cambria Math" panose="02040503050406030204" pitchFamily="18" charset="0"/>
                      </a:rPr>
                      <m:t>=</m:t>
                    </m:r>
                    <m:r>
                      <a:rPr lang="en-US" b="1" i="1" smtClean="0">
                        <a:solidFill>
                          <a:srgbClr val="FF4A20"/>
                        </a:solidFill>
                        <a:latin typeface="Cambria Math" panose="02040503050406030204" pitchFamily="18" charset="0"/>
                      </a:rPr>
                      <m:t>𝑪</m:t>
                    </m:r>
                    <m:sSub>
                      <m:sSubPr>
                        <m:ctrlPr>
                          <a:rPr lang="en-US" b="0" i="1" smtClean="0">
                            <a:solidFill>
                              <a:srgbClr val="FF4A20"/>
                            </a:solidFill>
                            <a:latin typeface="Cambria Math" panose="02040503050406030204" pitchFamily="18" charset="0"/>
                          </a:rPr>
                        </m:ctrlPr>
                      </m:sSubPr>
                      <m:e>
                        <m:r>
                          <a:rPr lang="en-US" b="0" i="1" smtClean="0">
                            <a:solidFill>
                              <a:srgbClr val="FF4A20"/>
                            </a:solidFill>
                            <a:latin typeface="Cambria Math" panose="02040503050406030204" pitchFamily="18" charset="0"/>
                          </a:rPr>
                          <m:t>h</m:t>
                        </m:r>
                      </m:e>
                      <m:sub>
                        <m:r>
                          <a:rPr lang="en-US" b="0" i="1" smtClean="0">
                            <a:solidFill>
                              <a:srgbClr val="FF4A20"/>
                            </a:solidFill>
                            <a:latin typeface="Cambria Math" panose="02040503050406030204" pitchFamily="18" charset="0"/>
                          </a:rPr>
                          <m:t>𝑘</m:t>
                        </m:r>
                      </m:sub>
                    </m:sSub>
                  </m:oMath>
                </a14:m>
                <a:r>
                  <a:rPr lang="en-US">
                    <a:solidFill>
                      <a:srgbClr val="FF4A20"/>
                    </a:solidFill>
                  </a:rPr>
                  <a:t> </a:t>
                </a:r>
                <a:endParaRPr lang="en-US"/>
              </a:p>
              <a:p>
                <a:r>
                  <a:rPr lang="en-US"/>
                  <a:t>This is also called </a:t>
                </a:r>
                <a:r>
                  <a:rPr lang="en-US" b="1"/>
                  <a:t>the recurrent form</a:t>
                </a:r>
                <a:r>
                  <a:rPr lang="en-US"/>
                  <a:t>. It’s commonly used during inference.</a:t>
                </a:r>
              </a:p>
              <a:p>
                <a:pPr marL="0" indent="0">
                  <a:buNone/>
                </a:pPr>
                <a:endParaRPr lang="en-US"/>
              </a:p>
            </p:txBody>
          </p:sp>
        </mc:Choice>
        <mc:Fallback>
          <p:sp>
            <p:nvSpPr>
              <p:cNvPr id="3" name="Content Placeholder 2">
                <a:extLst>
                  <a:ext uri="{FF2B5EF4-FFF2-40B4-BE49-F238E27FC236}">
                    <a16:creationId xmlns:a16="http://schemas.microsoft.com/office/drawing/2014/main" id="{EC8DD0FB-AAB6-1771-464C-81DD6A97846B}"/>
                  </a:ext>
                </a:extLst>
              </p:cNvPr>
              <p:cNvSpPr>
                <a:spLocks noGrp="1" noRot="1" noChangeAspect="1" noMove="1" noResize="1" noEditPoints="1" noAdjustHandles="1" noChangeArrowheads="1" noChangeShapeType="1" noTextEdit="1"/>
              </p:cNvSpPr>
              <p:nvPr>
                <p:ph idx="1"/>
              </p:nvPr>
            </p:nvSpPr>
            <p:spPr>
              <a:xfrm>
                <a:off x="356756" y="1496463"/>
                <a:ext cx="7894319" cy="3402479"/>
              </a:xfrm>
              <a:blipFill>
                <a:blip r:embed="rId4"/>
                <a:stretch>
                  <a:fillRect l="-1622" t="-2862"/>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3B6DCEA7-9562-917B-9747-F70D3F583BEA}"/>
              </a:ext>
            </a:extLst>
          </p:cNvPr>
          <p:cNvSpPr>
            <a:spLocks noGrp="1"/>
          </p:cNvSpPr>
          <p:nvPr>
            <p:ph type="sldNum" sz="quarter" idx="12"/>
          </p:nvPr>
        </p:nvSpPr>
        <p:spPr/>
        <p:txBody>
          <a:bodyPr/>
          <a:lstStyle/>
          <a:p>
            <a:fld id="{4A19EB60-39CE-4A34-B566-492900AE04E2}" type="slidenum">
              <a:rPr lang="en-US" dirty="0" smtClean="0">
                <a:latin typeface="Rockwell"/>
                <a:ea typeface="MS PGothic"/>
              </a:rPr>
              <a:pPr/>
              <a:t>9</a:t>
            </a:fld>
            <a:r>
              <a:rPr lang="en-US">
                <a:latin typeface="Rockwell"/>
                <a:ea typeface="MS PGothic"/>
              </a:rPr>
              <a:t> / 28</a:t>
            </a:r>
            <a:endParaRPr lang="en-US"/>
          </a:p>
        </p:txBody>
      </p:sp>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AD6CE175-08CB-F465-BE88-39461A52A863}"/>
                  </a:ext>
                </a:extLst>
              </p:cNvPr>
              <p:cNvSpPr txBox="1"/>
              <p:nvPr/>
            </p:nvSpPr>
            <p:spPr>
              <a:xfrm>
                <a:off x="6537613" y="869713"/>
                <a:ext cx="2656610" cy="646331"/>
              </a:xfrm>
              <a:prstGeom prst="rect">
                <a:avLst/>
              </a:prstGeom>
              <a:noFill/>
            </p:spPr>
            <p:txBody>
              <a:bodyPr wrap="square">
                <a:spAutoFit/>
              </a:bodyPr>
              <a:lstStyle/>
              <a:p>
                <a:pPr marL="0" indent="0" algn="ctr">
                  <a:buNone/>
                </a:pPr>
                <a14:m>
                  <m:oMathPara xmlns:m="http://schemas.openxmlformats.org/officeDocument/2006/math">
                    <m:oMathParaPr>
                      <m:jc m:val="centerGroup"/>
                    </m:oMathParaPr>
                    <m:oMath xmlns:m="http://schemas.openxmlformats.org/officeDocument/2006/math">
                      <m:sSup>
                        <m:sSupPr>
                          <m:ctrlPr>
                            <a:rPr lang="en-US" b="0" i="1" smtClean="0">
                              <a:solidFill>
                                <a:srgbClr val="FF4A20"/>
                              </a:solidFill>
                              <a:latin typeface="Cambria Math" panose="02040503050406030204" pitchFamily="18" charset="0"/>
                            </a:rPr>
                          </m:ctrlPr>
                        </m:sSupPr>
                        <m:e>
                          <m:r>
                            <a:rPr lang="en-US" b="0" i="1" smtClean="0">
                              <a:solidFill>
                                <a:srgbClr val="FF4A20"/>
                              </a:solidFill>
                              <a:latin typeface="Cambria Math" panose="02040503050406030204" pitchFamily="18" charset="0"/>
                            </a:rPr>
                            <m:t>h</m:t>
                          </m:r>
                        </m:e>
                        <m:sup>
                          <m:r>
                            <a:rPr lang="en-US" b="0" i="1" smtClean="0">
                              <a:solidFill>
                                <a:srgbClr val="FF4A20"/>
                              </a:solidFill>
                              <a:latin typeface="Cambria Math" panose="02040503050406030204" pitchFamily="18" charset="0"/>
                            </a:rPr>
                            <m:t>′</m:t>
                          </m:r>
                        </m:sup>
                      </m:sSup>
                      <m:d>
                        <m:dPr>
                          <m:ctrlPr>
                            <a:rPr lang="en-US" b="0" i="1" smtClean="0">
                              <a:solidFill>
                                <a:srgbClr val="FF4A20"/>
                              </a:solidFill>
                              <a:latin typeface="Cambria Math" panose="02040503050406030204" pitchFamily="18" charset="0"/>
                            </a:rPr>
                          </m:ctrlPr>
                        </m:dPr>
                        <m:e>
                          <m:r>
                            <a:rPr lang="en-US" b="0" i="1" smtClean="0">
                              <a:solidFill>
                                <a:srgbClr val="FF4A20"/>
                              </a:solidFill>
                              <a:latin typeface="Cambria Math" panose="02040503050406030204" pitchFamily="18" charset="0"/>
                            </a:rPr>
                            <m:t>𝑡</m:t>
                          </m:r>
                        </m:e>
                      </m:d>
                      <m:r>
                        <a:rPr lang="en-US" i="1">
                          <a:solidFill>
                            <a:srgbClr val="FF4A20"/>
                          </a:solidFill>
                          <a:latin typeface="Cambria Math" panose="02040503050406030204" pitchFamily="18" charset="0"/>
                        </a:rPr>
                        <m:t>=</m:t>
                      </m:r>
                      <m:r>
                        <a:rPr lang="en-US" b="1" i="1">
                          <a:solidFill>
                            <a:srgbClr val="FF4A20"/>
                          </a:solidFill>
                          <a:latin typeface="Cambria Math" panose="02040503050406030204" pitchFamily="18" charset="0"/>
                        </a:rPr>
                        <m:t>𝑨</m:t>
                      </m:r>
                      <m:r>
                        <a:rPr lang="en-US" i="1">
                          <a:solidFill>
                            <a:srgbClr val="FF4A20"/>
                          </a:solidFill>
                          <a:latin typeface="Cambria Math" panose="02040503050406030204" pitchFamily="18" charset="0"/>
                        </a:rPr>
                        <m:t> </m:t>
                      </m:r>
                      <m:r>
                        <a:rPr lang="en-US" b="0" i="1" smtClean="0">
                          <a:solidFill>
                            <a:srgbClr val="FF4A20"/>
                          </a:solidFill>
                          <a:latin typeface="Cambria Math" panose="02040503050406030204" pitchFamily="18" charset="0"/>
                        </a:rPr>
                        <m:t>h</m:t>
                      </m:r>
                      <m:d>
                        <m:dPr>
                          <m:ctrlPr>
                            <a:rPr lang="en-US" i="1">
                              <a:solidFill>
                                <a:srgbClr val="FF4A20"/>
                              </a:solidFill>
                              <a:latin typeface="Cambria Math" panose="02040503050406030204" pitchFamily="18" charset="0"/>
                            </a:rPr>
                          </m:ctrlPr>
                        </m:dPr>
                        <m:e>
                          <m:r>
                            <a:rPr lang="en-US" i="1">
                              <a:solidFill>
                                <a:srgbClr val="FF4A20"/>
                              </a:solidFill>
                              <a:latin typeface="Cambria Math" panose="02040503050406030204" pitchFamily="18" charset="0"/>
                            </a:rPr>
                            <m:t>𝑡</m:t>
                          </m:r>
                        </m:e>
                      </m:d>
                      <m:r>
                        <a:rPr lang="en-US" i="1">
                          <a:solidFill>
                            <a:srgbClr val="FF4A20"/>
                          </a:solidFill>
                          <a:latin typeface="Cambria Math" panose="02040503050406030204" pitchFamily="18" charset="0"/>
                        </a:rPr>
                        <m:t>+</m:t>
                      </m:r>
                      <m:r>
                        <a:rPr lang="en-US" b="1" i="1">
                          <a:solidFill>
                            <a:srgbClr val="FF4A20"/>
                          </a:solidFill>
                          <a:latin typeface="Cambria Math" panose="02040503050406030204" pitchFamily="18" charset="0"/>
                        </a:rPr>
                        <m:t>𝑩</m:t>
                      </m:r>
                      <m:r>
                        <a:rPr lang="en-US" b="1" i="1">
                          <a:solidFill>
                            <a:srgbClr val="FF4A20"/>
                          </a:solidFill>
                          <a:latin typeface="Cambria Math" panose="02040503050406030204" pitchFamily="18" charset="0"/>
                        </a:rPr>
                        <m:t> </m:t>
                      </m:r>
                      <m:r>
                        <a:rPr lang="en-US" b="0" i="1" smtClean="0">
                          <a:solidFill>
                            <a:srgbClr val="FF4A20"/>
                          </a:solidFill>
                          <a:latin typeface="Cambria Math" panose="02040503050406030204" pitchFamily="18" charset="0"/>
                        </a:rPr>
                        <m:t>𝑥</m:t>
                      </m:r>
                      <m:d>
                        <m:dPr>
                          <m:ctrlPr>
                            <a:rPr lang="en-US" i="1">
                              <a:solidFill>
                                <a:srgbClr val="FF4A20"/>
                              </a:solidFill>
                              <a:latin typeface="Cambria Math" panose="02040503050406030204" pitchFamily="18" charset="0"/>
                            </a:rPr>
                          </m:ctrlPr>
                        </m:dPr>
                        <m:e>
                          <m:r>
                            <a:rPr lang="en-US" i="1">
                              <a:solidFill>
                                <a:srgbClr val="FF4A20"/>
                              </a:solidFill>
                              <a:latin typeface="Cambria Math" panose="02040503050406030204" pitchFamily="18" charset="0"/>
                            </a:rPr>
                            <m:t>𝑡</m:t>
                          </m:r>
                        </m:e>
                      </m:d>
                      <m:r>
                        <m:rPr>
                          <m:nor/>
                        </m:rPr>
                        <a:rPr lang="en-US" dirty="0">
                          <a:solidFill>
                            <a:srgbClr val="FF4A20"/>
                          </a:solidFill>
                        </a:rPr>
                        <m:t> </m:t>
                      </m:r>
                    </m:oMath>
                  </m:oMathPara>
                </a14:m>
                <a:endParaRPr lang="en-US">
                  <a:solidFill>
                    <a:srgbClr val="FF4A20"/>
                  </a:solidFill>
                </a:endParaRPr>
              </a:p>
              <a:p>
                <a:pPr marL="0" indent="0" algn="ctr">
                  <a:buNone/>
                </a:pPr>
                <a14:m>
                  <m:oMathPara xmlns:m="http://schemas.openxmlformats.org/officeDocument/2006/math">
                    <m:oMathParaPr>
                      <m:jc m:val="centerGroup"/>
                    </m:oMathParaPr>
                    <m:oMath xmlns:m="http://schemas.openxmlformats.org/officeDocument/2006/math">
                      <m:sSub>
                        <m:sSubPr>
                          <m:ctrlPr>
                            <a:rPr lang="en-US" i="1">
                              <a:solidFill>
                                <a:srgbClr val="FF4A20"/>
                              </a:solidFill>
                              <a:latin typeface="Cambria Math" panose="02040503050406030204" pitchFamily="18" charset="0"/>
                            </a:rPr>
                          </m:ctrlPr>
                        </m:sSubPr>
                        <m:e>
                          <m:r>
                            <a:rPr lang="en-US" i="1">
                              <a:solidFill>
                                <a:srgbClr val="FF4A20"/>
                              </a:solidFill>
                              <a:latin typeface="Cambria Math" panose="02040503050406030204" pitchFamily="18" charset="0"/>
                            </a:rPr>
                            <m:t>𝑦</m:t>
                          </m:r>
                        </m:e>
                        <m:sub>
                          <m:r>
                            <a:rPr lang="en-US" i="1">
                              <a:solidFill>
                                <a:srgbClr val="FF4A20"/>
                              </a:solidFill>
                              <a:latin typeface="Cambria Math" panose="02040503050406030204" pitchFamily="18" charset="0"/>
                            </a:rPr>
                            <m:t>𝑡</m:t>
                          </m:r>
                        </m:sub>
                      </m:sSub>
                      <m:r>
                        <a:rPr lang="en-US" i="1">
                          <a:solidFill>
                            <a:srgbClr val="FF4A20"/>
                          </a:solidFill>
                          <a:latin typeface="Cambria Math" panose="02040503050406030204" pitchFamily="18" charset="0"/>
                        </a:rPr>
                        <m:t>=</m:t>
                      </m:r>
                      <m:r>
                        <a:rPr lang="en-US" b="1" i="1">
                          <a:solidFill>
                            <a:srgbClr val="FF4A20"/>
                          </a:solidFill>
                          <a:latin typeface="Cambria Math" panose="02040503050406030204" pitchFamily="18" charset="0"/>
                        </a:rPr>
                        <m:t>𝑪</m:t>
                      </m:r>
                      <m:r>
                        <a:rPr lang="en-US" i="1">
                          <a:solidFill>
                            <a:srgbClr val="FF4A20"/>
                          </a:solidFill>
                          <a:latin typeface="Cambria Math" panose="02040503050406030204" pitchFamily="18" charset="0"/>
                        </a:rPr>
                        <m:t> </m:t>
                      </m:r>
                      <m:r>
                        <a:rPr lang="en-US" b="0" i="1" smtClean="0">
                          <a:solidFill>
                            <a:srgbClr val="FF4A20"/>
                          </a:solidFill>
                          <a:latin typeface="Cambria Math" panose="02040503050406030204" pitchFamily="18" charset="0"/>
                        </a:rPr>
                        <m:t>h</m:t>
                      </m:r>
                      <m:r>
                        <a:rPr lang="en-US" i="1">
                          <a:solidFill>
                            <a:srgbClr val="FF4A20"/>
                          </a:solidFill>
                          <a:latin typeface="Cambria Math" panose="02040503050406030204" pitchFamily="18" charset="0"/>
                        </a:rPr>
                        <m:t>(</m:t>
                      </m:r>
                      <m:r>
                        <a:rPr lang="en-US" i="1">
                          <a:solidFill>
                            <a:srgbClr val="FF4A20"/>
                          </a:solidFill>
                          <a:latin typeface="Cambria Math" panose="02040503050406030204" pitchFamily="18" charset="0"/>
                        </a:rPr>
                        <m:t>𝑡</m:t>
                      </m:r>
                      <m:r>
                        <a:rPr lang="en-US" i="1">
                          <a:solidFill>
                            <a:srgbClr val="FF4A20"/>
                          </a:solidFill>
                          <a:latin typeface="Cambria Math" panose="02040503050406030204" pitchFamily="18" charset="0"/>
                        </a:rPr>
                        <m:t>)</m:t>
                      </m:r>
                    </m:oMath>
                  </m:oMathPara>
                </a14:m>
                <a:endParaRPr lang="en-US"/>
              </a:p>
            </p:txBody>
          </p:sp>
        </mc:Choice>
        <mc:Fallback>
          <p:sp>
            <p:nvSpPr>
              <p:cNvPr id="6" name="TextBox 5">
                <a:extLst>
                  <a:ext uri="{FF2B5EF4-FFF2-40B4-BE49-F238E27FC236}">
                    <a16:creationId xmlns:a16="http://schemas.microsoft.com/office/drawing/2014/main" id="{AD6CE175-08CB-F465-BE88-39461A52A863}"/>
                  </a:ext>
                </a:extLst>
              </p:cNvPr>
              <p:cNvSpPr txBox="1">
                <a:spLocks noRot="1" noChangeAspect="1" noMove="1" noResize="1" noEditPoints="1" noAdjustHandles="1" noChangeArrowheads="1" noChangeShapeType="1" noTextEdit="1"/>
              </p:cNvSpPr>
              <p:nvPr/>
            </p:nvSpPr>
            <p:spPr>
              <a:xfrm>
                <a:off x="6537613" y="869713"/>
                <a:ext cx="2656610" cy="646331"/>
              </a:xfrm>
              <a:prstGeom prst="rect">
                <a:avLst/>
              </a:prstGeom>
              <a:blipFill>
                <a:blip r:embed="rId5"/>
                <a:stretch>
                  <a:fillRect b="-6604"/>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304FA60B-8AC0-995F-3B25-7704891F79D1}"/>
              </a:ext>
            </a:extLst>
          </p:cNvPr>
          <p:cNvSpPr txBox="1"/>
          <p:nvPr/>
        </p:nvSpPr>
        <p:spPr>
          <a:xfrm>
            <a:off x="304799" y="4783016"/>
            <a:ext cx="2236510" cy="230832"/>
          </a:xfrm>
          <a:prstGeom prst="rect">
            <a:avLst/>
          </a:prstGeom>
          <a:noFill/>
        </p:spPr>
        <p:txBody>
          <a:bodyPr wrap="none" rtlCol="0">
            <a:spAutoFit/>
          </a:bodyPr>
          <a:lstStyle/>
          <a:p>
            <a:r>
              <a:rPr lang="en-US" sz="900">
                <a:solidFill>
                  <a:srgbClr val="00529B"/>
                </a:solidFill>
                <a:latin typeface="+mn-lt"/>
              </a:rPr>
              <a:t>Image source: </a:t>
            </a:r>
            <a:r>
              <a:rPr lang="en-US" sz="900">
                <a:solidFill>
                  <a:srgbClr val="00529B"/>
                </a:solidFill>
                <a:latin typeface="+mn-lt"/>
                <a:hlinkClick r:id="rId6">
                  <a:extLst>
                    <a:ext uri="{A12FA001-AC4F-418D-AE19-62706E023703}">
                      <ahyp:hlinkClr xmlns:ahyp="http://schemas.microsoft.com/office/drawing/2018/hyperlinkcolor" val="tx"/>
                    </a:ext>
                  </a:extLst>
                </a:hlinkClick>
              </a:rPr>
              <a:t>Maarten Grootendorst's Blog</a:t>
            </a:r>
            <a:endParaRPr lang="en-US" sz="900">
              <a:solidFill>
                <a:srgbClr val="00529B"/>
              </a:solidFill>
              <a:latin typeface="+mn-lt"/>
            </a:endParaRPr>
          </a:p>
        </p:txBody>
      </p:sp>
    </p:spTree>
    <p:extLst>
      <p:ext uri="{BB962C8B-B14F-4D97-AF65-F5344CB8AC3E}">
        <p14:creationId xmlns:p14="http://schemas.microsoft.com/office/powerpoint/2010/main" val="2030754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12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7" grpId="0"/>
    </p:bldLst>
  </p:timing>
</p:sld>
</file>

<file path=ppt/theme/theme1.xml><?xml version="1.0" encoding="utf-8"?>
<a:theme xmlns:a="http://schemas.openxmlformats.org/drawingml/2006/main" name="1_GatorSens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47D48A62-34CC-104A-9A4E-F72D22718810}" vid="{62FEBB53-06C3-C74A-A69D-A049BFA04BE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F03816EE6BD2A4AA2AF45DA8CC7A272" ma:contentTypeVersion="12" ma:contentTypeDescription="Create a new document." ma:contentTypeScope="" ma:versionID="c72cdf2f9cab5c05ad0158f5ef99e8f3">
  <xsd:schema xmlns:xsd="http://www.w3.org/2001/XMLSchema" xmlns:xs="http://www.w3.org/2001/XMLSchema" xmlns:p="http://schemas.microsoft.com/office/2006/metadata/properties" xmlns:ns2="a2943d0a-f3b9-4ddb-bf5a-fdc8c7d57c24" xmlns:ns3="976ed37f-c997-499a-b184-564a6e301c7a" targetNamespace="http://schemas.microsoft.com/office/2006/metadata/properties" ma:root="true" ma:fieldsID="10451b4419daf1d6bd5481a406a3d0e2" ns2:_="" ns3:_="">
    <xsd:import namespace="a2943d0a-f3b9-4ddb-bf5a-fdc8c7d57c24"/>
    <xsd:import namespace="976ed37f-c997-499a-b184-564a6e301c7a"/>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2:MediaServiceSearchProperties" minOccurs="0"/>
                <xsd:element ref="ns2:lcf76f155ced4ddcb4097134ff3c332f" minOccurs="0"/>
                <xsd:element ref="ns3:TaxCatchAll" minOccurs="0"/>
                <xsd:element ref="ns2:MediaServiceDateTaken" minOccurs="0"/>
                <xsd:element ref="ns2:MediaServiceOCR" minOccurs="0"/>
                <xsd:element ref="ns2:MediaServiceGenerationTime" minOccurs="0"/>
                <xsd:element ref="ns2:MediaServiceEventHashCode"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2943d0a-f3b9-4ddb-bf5a-fdc8c7d57c2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MediaServiceSearchProperties" ma:index="11" nillable="true" ma:displayName="MediaServiceSearchProperties" ma:hidden="true" ma:internalName="MediaServiceSearchProperties" ma:readOnly="true">
      <xsd:simpleType>
        <xsd:restriction base="dms:Note"/>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fa0c477a-f09e-4137-8c49-77869fdcca91" ma:termSetId="09814cd3-568e-fe90-9814-8d621ff8fb84" ma:anchorId="fba54fb3-c3e1-fe81-a776-ca4b69148c4d" ma:open="true" ma:isKeyword="false">
      <xsd:complexType>
        <xsd:sequence>
          <xsd:element ref="pc:Terms" minOccurs="0" maxOccurs="1"/>
        </xsd:sequence>
      </xsd:complexType>
    </xsd:element>
    <xsd:element name="MediaServiceDateTaken" ma:index="15" nillable="true" ma:displayName="MediaServiceDateTaken" ma:hidden="true" ma:indexed="true" ma:internalName="MediaServiceDateTaken"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976ed37f-c997-499a-b184-564a6e301c7a"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721460f6-4093-4275-951f-99b8417dd313}" ma:internalName="TaxCatchAll" ma:showField="CatchAllData" ma:web="976ed37f-c997-499a-b184-564a6e301c7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a2943d0a-f3b9-4ddb-bf5a-fdc8c7d57c24">
      <Terms xmlns="http://schemas.microsoft.com/office/infopath/2007/PartnerControls"/>
    </lcf76f155ced4ddcb4097134ff3c332f>
    <TaxCatchAll xmlns="976ed37f-c997-499a-b184-564a6e301c7a"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690688A-471B-4037-9C3E-D3A9C587087A}">
  <ds:schemaRefs>
    <ds:schemaRef ds:uri="976ed37f-c997-499a-b184-564a6e301c7a"/>
    <ds:schemaRef ds:uri="a2943d0a-f3b9-4ddb-bf5a-fdc8c7d57c24"/>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FAC2192C-12FB-49ED-8550-60F1BDD62625}">
  <ds:schemaRefs>
    <ds:schemaRef ds:uri="976ed37f-c997-499a-b184-564a6e301c7a"/>
    <ds:schemaRef ds:uri="a2943d0a-f3b9-4ddb-bf5a-fdc8c7d57c24"/>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7C9C4B59-B932-4AF9-A2ED-C28EA94D9D6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1_GatorSense</Template>
  <Application>Microsoft Office PowerPoint</Application>
  <PresentationFormat>On-screen Show (16:9)</PresentationFormat>
  <Slides>29</Slides>
  <Notes>6</Notes>
  <HiddenSlides>4</HiddenSlides>
  <ScaleCrop>false</ScaleCrop>
  <HeadingPairs>
    <vt:vector size="4" baseType="variant">
      <vt:variant>
        <vt:lpstr>Theme</vt:lpstr>
      </vt:variant>
      <vt:variant>
        <vt:i4>1</vt:i4>
      </vt:variant>
      <vt:variant>
        <vt:lpstr>Slide Titles</vt:lpstr>
      </vt:variant>
      <vt:variant>
        <vt:i4>29</vt:i4>
      </vt:variant>
    </vt:vector>
  </HeadingPairs>
  <TitlesOfParts>
    <vt:vector size="30" baseType="lpstr">
      <vt:lpstr>1_GatorSense</vt:lpstr>
      <vt:lpstr>RSMamba: Remote Sensing Image Classification with State Space Model</vt:lpstr>
      <vt:lpstr>Timeline</vt:lpstr>
      <vt:lpstr>State Space Models (SSM)</vt:lpstr>
      <vt:lpstr>State Space Models (SSM)</vt:lpstr>
      <vt:lpstr>Equations (SSM like equations)</vt:lpstr>
      <vt:lpstr>Estimating system state at t+1</vt:lpstr>
      <vt:lpstr>Final Equations </vt:lpstr>
      <vt:lpstr>Continuous or Discrete Time?</vt:lpstr>
      <vt:lpstr>Discretization (Recurrent SSM)</vt:lpstr>
      <vt:lpstr>Convolution Form</vt:lpstr>
      <vt:lpstr>S4 Paper Contribution</vt:lpstr>
      <vt:lpstr>3 views of SSM</vt:lpstr>
      <vt:lpstr>Why Mamba?</vt:lpstr>
      <vt:lpstr>S4 vs Mamba</vt:lpstr>
      <vt:lpstr>Mamba Contribution</vt:lpstr>
      <vt:lpstr>Mamba Block</vt:lpstr>
      <vt:lpstr>Remote Sensing Motivation (Mamba Limitations)</vt:lpstr>
      <vt:lpstr>Motivation (for Remote Sensing)</vt:lpstr>
      <vt:lpstr>RSMamba Contribution</vt:lpstr>
      <vt:lpstr>RS-Mamba Architecture Overview</vt:lpstr>
      <vt:lpstr>Multi-Path SSM Block</vt:lpstr>
      <vt:lpstr>RSMamba Flow</vt:lpstr>
      <vt:lpstr>RSMamba Flow</vt:lpstr>
      <vt:lpstr>Dataset Description</vt:lpstr>
      <vt:lpstr>Ablation Study </vt:lpstr>
      <vt:lpstr>RS Mamba Performance Comparison</vt:lpstr>
      <vt:lpstr>RS Mamba Performance Comparison</vt:lpstr>
      <vt:lpstr>References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Chowdhry,Ritesh</dc:creator>
  <cp:revision>1</cp:revision>
  <cp:lastPrinted>2014-01-31T19:29:42Z</cp:lastPrinted>
  <dcterms:created xsi:type="dcterms:W3CDTF">2024-01-30T01:11:33Z</dcterms:created>
  <dcterms:modified xsi:type="dcterms:W3CDTF">2024-12-02T14:16:21Z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ediaServiceImageTags">
    <vt:lpwstr/>
  </property>
  <property fmtid="{D5CDD505-2E9C-101B-9397-08002B2CF9AE}" pid="3" name="ContentTypeId">
    <vt:lpwstr>0x0101004F03816EE6BD2A4AA2AF45DA8CC7A272</vt:lpwstr>
  </property>
</Properties>
</file>